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410" r:id="rId6"/>
    <p:sldId id="270" r:id="rId7"/>
    <p:sldId id="258" r:id="rId8"/>
    <p:sldId id="406" r:id="rId9"/>
    <p:sldId id="411" r:id="rId10"/>
    <p:sldId id="409" r:id="rId11"/>
    <p:sldId id="404" r:id="rId12"/>
    <p:sldId id="407" r:id="rId13"/>
    <p:sldId id="262" r:id="rId14"/>
    <p:sldId id="414" r:id="rId15"/>
    <p:sldId id="412" r:id="rId16"/>
    <p:sldId id="401" r:id="rId17"/>
    <p:sldId id="405" r:id="rId18"/>
    <p:sldId id="266"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ad this first" id="{5F68D776-6379-4EF7-8ACE-208950C146E0}">
          <p14:sldIdLst>
            <p14:sldId id="410"/>
          </p14:sldIdLst>
        </p14:section>
        <p14:section name="Presentation" id="{BB1E7837-8C59-4376-8819-EA13B9A291E7}">
          <p14:sldIdLst>
            <p14:sldId id="270"/>
            <p14:sldId id="258"/>
            <p14:sldId id="406"/>
            <p14:sldId id="411"/>
            <p14:sldId id="409"/>
            <p14:sldId id="404"/>
            <p14:sldId id="407"/>
            <p14:sldId id="262"/>
          </p14:sldIdLst>
        </p14:section>
        <p14:section name="Video slide" id="{D3074E4A-4B39-4AAE-864B-1A039E4D22F7}">
          <p14:sldIdLst>
            <p14:sldId id="414"/>
          </p14:sldIdLst>
        </p14:section>
        <p14:section name="Discussion prompt slides" id="{56CB9D8E-4131-435C-AD0A-CEC5A8EC4BDF}">
          <p14:sldIdLst>
            <p14:sldId id="412"/>
            <p14:sldId id="401"/>
            <p14:sldId id="405"/>
          </p14:sldIdLst>
        </p14:section>
        <p14:section name="HEAS supports available" id="{38D21978-96F2-4714-BA91-B80091E5EBE3}">
          <p14:sldIdLst>
            <p14:sldId id="266"/>
          </p14:sldIdLst>
        </p14:section>
        <p14:section name="HEAS acknowledgment" id="{845366C9-44E8-4F95-94F2-CD7CF6C06315}">
          <p14:sldIdLst>
            <p14:sldId id="2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ED101-07D2-0752-0F40-E3F3A2159593}" name="Michelle Gilmore" initials="MG" userId="S::mgilmore@nutritionaustralia.org.au::b0ea1e70-fe44-408c-a7a1-97281407daf5" providerId="AD"/>
  <p188:author id="{E30A1B30-A238-6F4F-E1A4-A1C5F7CA55E3}" name="Jodie McGough" initials="JM" userId="S::jodie.mcgough@nnf.org.au::3b2e8fbc-3e66-47c8-bb25-8905477d228d" providerId="AD"/>
  <p188:author id="{7D71ED62-3D04-FDDD-C53D-9BADD1BDD224}" name="Romi Stern" initials="RS" userId="S::romi.stern@nnf.org.au::9d2d51bc-4ff1-461d-8e84-ee0e9234970c" providerId="AD"/>
  <p188:author id="{FED66267-F4A2-E177-1968-D68C35411882}" name="Chloe Wallent" initials="CW" userId="S::chloe.wallent@nnf.org.au::3b84d576-e8cf-4c44-a6e1-ba5cc1c97253" providerId="AD"/>
  <p188:author id="{1A41728E-4F36-4A83-B038-7A95FE2987D1}" name="Jodie McGough" initials="JM" userId="S::jmcgough@nutritionaustralia.org.au::3b2e8fbc-3e66-47c8-bb25-8905477d228d" providerId="AD"/>
  <p188:author id="{9164068F-746F-902B-D2F5-12A5D978ED30}" name="Margaret Rozman" initials="MR" userId="S::mrozman@nutritionaustralia.org.au::3fdcd405-2c6e-4391-80ed-c557f85109f7" providerId="AD"/>
  <p188:author id="{4BC44092-2E45-A8FE-ABF0-EC25DD7E5466}" name="Sally Barton" initials="SB" userId="S::sally.barton@nnf.org.au::ce7d7abb-c069-4951-8796-b2f3033a7206" providerId="AD"/>
  <p188:author id="{1FC9769B-2086-8B7E-42E6-3F47C72DF7FC}" name="Ricky Gelman" initials="RG" userId="S::ricky.gelman@nnf.org.au::3002d0e3-c236-47db-b282-ef4bbc2c429f" providerId="AD"/>
  <p188:author id="{7548A5C0-B3DC-5C9D-611E-BB97F57D2921}" name="Steph Hislop" initials="SH" userId="S::shislop@nutritionaustralia.org::1d5fc545-ffd8-402b-b661-c25bd9b63652" providerId="AD"/>
  <p188:author id="{9406DEE7-6FFF-91EE-226E-67558C1CB593}" name="Anna Broughton" initials="AB" userId="S::abroughton@nutritionaustralia.org.au::a0946a96-6c7d-45d1-ac27-c30b47a2dc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13"/>
    <a:srgbClr val="7A0000"/>
    <a:srgbClr val="FF7D7D"/>
    <a:srgbClr val="A7FF78"/>
    <a:srgbClr val="184A4B"/>
    <a:srgbClr val="DC0A0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13" autoAdjust="0"/>
  </p:normalViewPr>
  <p:slideViewPr>
    <p:cSldViewPr snapToGrid="0">
      <p:cViewPr varScale="1">
        <p:scale>
          <a:sx n="86" d="100"/>
          <a:sy n="86" d="100"/>
        </p:scale>
        <p:origin x="15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AF7DB-DCBF-4794-A3FD-821E3CA2F169}" type="datetimeFigureOut">
              <a:rPr lang="en-AU" smtClean="0"/>
              <a:t>11/06/2026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E1B57-6A27-4633-8ABE-C72357724ADF}" type="slidenum">
              <a:rPr lang="en-AU" smtClean="0"/>
              <a:t>‹#›</a:t>
            </a:fld>
            <a:endParaRPr lang="en-AU"/>
          </a:p>
        </p:txBody>
      </p:sp>
    </p:spTree>
    <p:extLst>
      <p:ext uri="{BB962C8B-B14F-4D97-AF65-F5344CB8AC3E}">
        <p14:creationId xmlns:p14="http://schemas.microsoft.com/office/powerpoint/2010/main" val="322314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FBE1B57-6A27-4633-8ABE-C72357724ADF}" type="slidenum">
              <a:rPr lang="en-AU" smtClean="0"/>
              <a:t>8</a:t>
            </a:fld>
            <a:endParaRPr lang="en-AU"/>
          </a:p>
        </p:txBody>
      </p:sp>
    </p:spTree>
    <p:extLst>
      <p:ext uri="{BB962C8B-B14F-4D97-AF65-F5344CB8AC3E}">
        <p14:creationId xmlns:p14="http://schemas.microsoft.com/office/powerpoint/2010/main" val="145705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FBE1B57-6A27-4633-8ABE-C72357724ADF}" type="slidenum">
              <a:rPr lang="en-AU" smtClean="0"/>
              <a:t>15</a:t>
            </a:fld>
            <a:endParaRPr lang="en-AU"/>
          </a:p>
        </p:txBody>
      </p:sp>
    </p:spTree>
    <p:extLst>
      <p:ext uri="{BB962C8B-B14F-4D97-AF65-F5344CB8AC3E}">
        <p14:creationId xmlns:p14="http://schemas.microsoft.com/office/powerpoint/2010/main" val="1422319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facebook.com/HealthyEatingAdvisoryService/" TargetMode="External"/><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hyperlink" Target="https://www.instagram.com/heas_vic/" TargetMode="External"/><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twitter.com/heas_vic" TargetMode="External"/><Relationship Id="rId11" Type="http://schemas.openxmlformats.org/officeDocument/2006/relationships/image" Target="../media/image10.png"/><Relationship Id="rId5" Type="http://schemas.openxmlformats.org/officeDocument/2006/relationships/image" Target="../media/image8.svg"/><Relationship Id="rId15" Type="http://schemas.openxmlformats.org/officeDocument/2006/relationships/hyperlink" Target="mailto:heas@nutritionaustralia.org" TargetMode="External"/><Relationship Id="rId10" Type="http://schemas.openxmlformats.org/officeDocument/2006/relationships/image" Target="../media/image9.png"/><Relationship Id="rId4" Type="http://schemas.openxmlformats.org/officeDocument/2006/relationships/image" Target="../media/image7.svg"/><Relationship Id="rId9" Type="http://schemas.openxmlformats.org/officeDocument/2006/relationships/hyperlink" Target="https://www.linkedin.com/company/healthy-eating-advisory-service/" TargetMode="External"/><Relationship Id="rId14" Type="http://schemas.openxmlformats.org/officeDocument/2006/relationships/hyperlink" Target="https://heas.health.vic.gov.au/"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 Half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38201B-789F-13F7-E809-AD6E61CBF1E5}"/>
              </a:ext>
            </a:extLst>
          </p:cNvPr>
          <p:cNvSpPr/>
          <p:nvPr userDrawn="1"/>
        </p:nvSpPr>
        <p:spPr>
          <a:xfrm>
            <a:off x="-2" y="0"/>
            <a:ext cx="6810377" cy="6858000"/>
          </a:xfrm>
          <a:prstGeom prst="rect">
            <a:avLst/>
          </a:prstGeom>
          <a:solidFill>
            <a:srgbClr val="184A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7F54085D-D797-CF7C-562E-AB12C0B01C3B}"/>
              </a:ext>
            </a:extLst>
          </p:cNvPr>
          <p:cNvSpPr/>
          <p:nvPr userDrawn="1"/>
        </p:nvSpPr>
        <p:spPr>
          <a:xfrm>
            <a:off x="2429691" y="2454954"/>
            <a:ext cx="3999685" cy="40099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C0952C8-D54A-DC04-C09D-AD7502496E0B}"/>
              </a:ext>
            </a:extLst>
          </p:cNvPr>
          <p:cNvSpPr>
            <a:spLocks noGrp="1"/>
          </p:cNvSpPr>
          <p:nvPr>
            <p:ph type="ctrTitle"/>
          </p:nvPr>
        </p:nvSpPr>
        <p:spPr>
          <a:xfrm>
            <a:off x="2567914" y="3222172"/>
            <a:ext cx="3666309" cy="1543326"/>
          </a:xfrm>
        </p:spPr>
        <p:txBody>
          <a:bodyPr anchor="b">
            <a:noAutofit/>
          </a:bodyPr>
          <a:lstStyle>
            <a:lvl1pPr algn="ctr">
              <a:defRPr sz="4000">
                <a:solidFill>
                  <a:schemeClr val="tx2"/>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300211CD-3F68-FE05-E4E5-18911C0DFC1D}"/>
              </a:ext>
            </a:extLst>
          </p:cNvPr>
          <p:cNvSpPr>
            <a:spLocks noGrp="1"/>
          </p:cNvSpPr>
          <p:nvPr>
            <p:ph type="subTitle" idx="1"/>
          </p:nvPr>
        </p:nvSpPr>
        <p:spPr>
          <a:xfrm>
            <a:off x="2567914" y="5041424"/>
            <a:ext cx="3666309" cy="83064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7" name="Picture 6" descr="A green square with white text&#10;&#10;Description automatically generated">
            <a:extLst>
              <a:ext uri="{FF2B5EF4-FFF2-40B4-BE49-F238E27FC236}">
                <a16:creationId xmlns:a16="http://schemas.microsoft.com/office/drawing/2014/main" id="{1A776AAB-A3E9-0140-B0EE-6A61646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393134"/>
            <a:ext cx="2048691" cy="2048691"/>
          </a:xfrm>
          <a:prstGeom prst="rect">
            <a:avLst/>
          </a:prstGeom>
        </p:spPr>
      </p:pic>
      <p:sp>
        <p:nvSpPr>
          <p:cNvPr id="8" name="Picture Placeholder 7">
            <a:extLst>
              <a:ext uri="{FF2B5EF4-FFF2-40B4-BE49-F238E27FC236}">
                <a16:creationId xmlns:a16="http://schemas.microsoft.com/office/drawing/2014/main" id="{76A72D22-A696-D4D0-1812-A0874560F5A6}"/>
              </a:ext>
            </a:extLst>
          </p:cNvPr>
          <p:cNvSpPr>
            <a:spLocks noGrp="1"/>
          </p:cNvSpPr>
          <p:nvPr>
            <p:ph type="pic" sz="quarter" idx="10"/>
          </p:nvPr>
        </p:nvSpPr>
        <p:spPr>
          <a:xfrm>
            <a:off x="6810375" y="0"/>
            <a:ext cx="5381625" cy="5871220"/>
          </a:xfrm>
        </p:spPr>
        <p:txBody>
          <a:bodyPr/>
          <a:lstStyle/>
          <a:p>
            <a:r>
              <a:rPr lang="en-US"/>
              <a:t>Click icon to add picture</a:t>
            </a:r>
            <a:endParaRPr lang="en-AU"/>
          </a:p>
        </p:txBody>
      </p:sp>
      <p:sp>
        <p:nvSpPr>
          <p:cNvPr id="9" name="TextBox 8">
            <a:extLst>
              <a:ext uri="{FF2B5EF4-FFF2-40B4-BE49-F238E27FC236}">
                <a16:creationId xmlns:a16="http://schemas.microsoft.com/office/drawing/2014/main" id="{87E8B427-B9C5-0D4A-648A-D5FEEB15642B}"/>
              </a:ext>
            </a:extLst>
          </p:cNvPr>
          <p:cNvSpPr txBox="1"/>
          <p:nvPr userDrawn="1"/>
        </p:nvSpPr>
        <p:spPr>
          <a:xfrm>
            <a:off x="6810373" y="5871220"/>
            <a:ext cx="5381625" cy="996016"/>
          </a:xfrm>
          <a:prstGeom prst="rect">
            <a:avLst/>
          </a:prstGeom>
          <a:solidFill>
            <a:schemeClr val="bg1"/>
          </a:solidFill>
        </p:spPr>
        <p:txBody>
          <a:bodyPr wrap="square" lIns="252000" anchor="ctr">
            <a:noAutofit/>
          </a:bodyPr>
          <a:lstStyle/>
          <a:p>
            <a:pPr defTabSz="457200" eaLnBrk="0" fontAlgn="base" hangingPunct="0">
              <a:spcBef>
                <a:spcPct val="0"/>
              </a:spcBef>
              <a:spcAft>
                <a:spcPct val="0"/>
              </a:spcAft>
            </a:pPr>
            <a:endParaRPr lang="en-AU" sz="800">
              <a:solidFill>
                <a:schemeClr val="tx2"/>
              </a:solidFill>
              <a:ea typeface="ＭＳ Ｐゴシック" charset="0"/>
            </a:endParaRPr>
          </a:p>
        </p:txBody>
      </p:sp>
      <p:pic>
        <p:nvPicPr>
          <p:cNvPr id="11" name="Picture 10" descr="A blue and white logo&#10;&#10;Description automatically generated">
            <a:extLst>
              <a:ext uri="{FF2B5EF4-FFF2-40B4-BE49-F238E27FC236}">
                <a16:creationId xmlns:a16="http://schemas.microsoft.com/office/drawing/2014/main" id="{5F6D8CF7-7567-E865-9BA7-3D0B43B3FC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9371" y="6036226"/>
            <a:ext cx="3705410" cy="666005"/>
          </a:xfrm>
          <a:prstGeom prst="rect">
            <a:avLst/>
          </a:prstGeom>
        </p:spPr>
      </p:pic>
    </p:spTree>
    <p:extLst>
      <p:ext uri="{BB962C8B-B14F-4D97-AF65-F5344CB8AC3E}">
        <p14:creationId xmlns:p14="http://schemas.microsoft.com/office/powerpoint/2010/main" val="4151224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Long 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52C8-D54A-DC04-C09D-AD7502496E0B}"/>
              </a:ext>
            </a:extLst>
          </p:cNvPr>
          <p:cNvSpPr>
            <a:spLocks noGrp="1"/>
          </p:cNvSpPr>
          <p:nvPr>
            <p:ph type="ctrTitle" hasCustomPrompt="1"/>
          </p:nvPr>
        </p:nvSpPr>
        <p:spPr>
          <a:xfrm>
            <a:off x="2567914" y="2569095"/>
            <a:ext cx="5597031" cy="1440205"/>
          </a:xfrm>
        </p:spPr>
        <p:txBody>
          <a:bodyPr anchor="t" anchorCtr="0">
            <a:noAutofit/>
          </a:bodyPr>
          <a:lstStyle>
            <a:lvl1pPr algn="l">
              <a:defRPr sz="4000">
                <a:solidFill>
                  <a:schemeClr val="bg1"/>
                </a:solidFill>
              </a:defRPr>
            </a:lvl1pPr>
          </a:lstStyle>
          <a:p>
            <a:r>
              <a:rPr lang="en-US"/>
              <a:t>Click to edit Master title style</a:t>
            </a:r>
            <a:br>
              <a:rPr lang="en-US"/>
            </a:br>
            <a:endParaRPr lang="en-AU"/>
          </a:p>
        </p:txBody>
      </p:sp>
      <p:pic>
        <p:nvPicPr>
          <p:cNvPr id="7" name="Picture 6">
            <a:extLst>
              <a:ext uri="{FF2B5EF4-FFF2-40B4-BE49-F238E27FC236}">
                <a16:creationId xmlns:a16="http://schemas.microsoft.com/office/drawing/2014/main" id="{1A776AAB-A3E9-0140-B0EE-6A61646E68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1000" y="393134"/>
            <a:ext cx="2048691" cy="2048691"/>
          </a:xfrm>
          <a:prstGeom prst="rect">
            <a:avLst/>
          </a:prstGeom>
        </p:spPr>
      </p:pic>
      <p:sp>
        <p:nvSpPr>
          <p:cNvPr id="8" name="Picture Placeholder 7">
            <a:extLst>
              <a:ext uri="{FF2B5EF4-FFF2-40B4-BE49-F238E27FC236}">
                <a16:creationId xmlns:a16="http://schemas.microsoft.com/office/drawing/2014/main" id="{76A72D22-A696-D4D0-1812-A0874560F5A6}"/>
              </a:ext>
            </a:extLst>
          </p:cNvPr>
          <p:cNvSpPr>
            <a:spLocks noGrp="1"/>
          </p:cNvSpPr>
          <p:nvPr>
            <p:ph type="pic" sz="quarter" idx="10"/>
          </p:nvPr>
        </p:nvSpPr>
        <p:spPr>
          <a:xfrm>
            <a:off x="8732320" y="1839424"/>
            <a:ext cx="3171044" cy="3179151"/>
          </a:xfrm>
        </p:spPr>
        <p:txBody>
          <a:bodyPr/>
          <a:lstStyle/>
          <a:p>
            <a:r>
              <a:rPr lang="en-US"/>
              <a:t>Click icon to add picture</a:t>
            </a:r>
            <a:endParaRPr lang="en-AU"/>
          </a:p>
        </p:txBody>
      </p:sp>
      <p:sp>
        <p:nvSpPr>
          <p:cNvPr id="14" name="Text Placeholder 13">
            <a:extLst>
              <a:ext uri="{FF2B5EF4-FFF2-40B4-BE49-F238E27FC236}">
                <a16:creationId xmlns:a16="http://schemas.microsoft.com/office/drawing/2014/main" id="{16B2B79D-C383-8A81-BFC8-34E429C49EF6}"/>
              </a:ext>
            </a:extLst>
          </p:cNvPr>
          <p:cNvSpPr>
            <a:spLocks noGrp="1"/>
          </p:cNvSpPr>
          <p:nvPr>
            <p:ph type="body" sz="quarter" idx="11"/>
          </p:nvPr>
        </p:nvSpPr>
        <p:spPr>
          <a:xfrm>
            <a:off x="2569235" y="4009300"/>
            <a:ext cx="5597031" cy="814387"/>
          </a:xfrm>
        </p:spPr>
        <p:txBody>
          <a:bodyPr>
            <a:noAutofit/>
          </a:bodyPr>
          <a:lstStyle>
            <a:lvl1pPr marL="0" indent="0">
              <a:buNone/>
              <a:defRPr sz="3200" b="1">
                <a:solidFill>
                  <a:schemeClr val="bg2"/>
                </a:solidFill>
                <a:latin typeface="+mj-lt"/>
              </a:defRPr>
            </a:lvl1pPr>
          </a:lstStyle>
          <a:p>
            <a:pPr lvl="0"/>
            <a:r>
              <a:rPr lang="en-US"/>
              <a:t>Click to edit Master text styles</a:t>
            </a:r>
          </a:p>
        </p:txBody>
      </p:sp>
      <p:pic>
        <p:nvPicPr>
          <p:cNvPr id="3" name="Picture 2" descr="A black background with white text&#10;&#10;Description automatically generated">
            <a:extLst>
              <a:ext uri="{FF2B5EF4-FFF2-40B4-BE49-F238E27FC236}">
                <a16:creationId xmlns:a16="http://schemas.microsoft.com/office/drawing/2014/main" id="{32B040CC-18F9-1B28-9276-0A8CADC791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977041" y="6135675"/>
            <a:ext cx="1536779" cy="438173"/>
          </a:xfrm>
          <a:prstGeom prst="rect">
            <a:avLst/>
          </a:prstGeom>
        </p:spPr>
      </p:pic>
      <p:pic>
        <p:nvPicPr>
          <p:cNvPr id="6" name="Picture 5" descr="A black and white logo&#10;&#10;Description automatically generated">
            <a:extLst>
              <a:ext uri="{FF2B5EF4-FFF2-40B4-BE49-F238E27FC236}">
                <a16:creationId xmlns:a16="http://schemas.microsoft.com/office/drawing/2014/main" id="{E1D23F0F-1985-B358-B173-725D53ED19A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94819" y="6081697"/>
            <a:ext cx="946199" cy="546128"/>
          </a:xfrm>
          <a:prstGeom prst="rect">
            <a:avLst/>
          </a:prstGeom>
        </p:spPr>
      </p:pic>
    </p:spTree>
    <p:extLst>
      <p:ext uri="{BB962C8B-B14F-4D97-AF65-F5344CB8AC3E}">
        <p14:creationId xmlns:p14="http://schemas.microsoft.com/office/powerpoint/2010/main" val="309158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52C8-D54A-DC04-C09D-AD7502496E0B}"/>
              </a:ext>
            </a:extLst>
          </p:cNvPr>
          <p:cNvSpPr>
            <a:spLocks noGrp="1"/>
          </p:cNvSpPr>
          <p:nvPr>
            <p:ph type="ctrTitle" hasCustomPrompt="1"/>
          </p:nvPr>
        </p:nvSpPr>
        <p:spPr>
          <a:xfrm>
            <a:off x="2567914" y="2569096"/>
            <a:ext cx="5152365" cy="605426"/>
          </a:xfrm>
        </p:spPr>
        <p:txBody>
          <a:bodyPr anchor="t" anchorCtr="0">
            <a:noAutofit/>
          </a:bodyPr>
          <a:lstStyle>
            <a:lvl1pPr algn="l">
              <a:defRPr sz="4000">
                <a:solidFill>
                  <a:schemeClr val="bg1"/>
                </a:solidFill>
              </a:defRPr>
            </a:lvl1pPr>
          </a:lstStyle>
          <a:p>
            <a:r>
              <a:rPr lang="en-US"/>
              <a:t>Thanks</a:t>
            </a:r>
            <a:endParaRPr lang="en-AU"/>
          </a:p>
        </p:txBody>
      </p:sp>
      <p:pic>
        <p:nvPicPr>
          <p:cNvPr id="7" name="Picture 6">
            <a:extLst>
              <a:ext uri="{FF2B5EF4-FFF2-40B4-BE49-F238E27FC236}">
                <a16:creationId xmlns:a16="http://schemas.microsoft.com/office/drawing/2014/main" id="{1A776AAB-A3E9-0140-B0EE-6A61646E68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1000" y="393134"/>
            <a:ext cx="2048691" cy="2048691"/>
          </a:xfrm>
          <a:prstGeom prst="rect">
            <a:avLst/>
          </a:prstGeom>
        </p:spPr>
      </p:pic>
      <p:sp>
        <p:nvSpPr>
          <p:cNvPr id="14" name="Text Placeholder 13">
            <a:extLst>
              <a:ext uri="{FF2B5EF4-FFF2-40B4-BE49-F238E27FC236}">
                <a16:creationId xmlns:a16="http://schemas.microsoft.com/office/drawing/2014/main" id="{16B2B79D-C383-8A81-BFC8-34E429C49EF6}"/>
              </a:ext>
            </a:extLst>
          </p:cNvPr>
          <p:cNvSpPr>
            <a:spLocks noGrp="1"/>
          </p:cNvSpPr>
          <p:nvPr>
            <p:ph type="body" sz="quarter" idx="11" hasCustomPrompt="1"/>
          </p:nvPr>
        </p:nvSpPr>
        <p:spPr>
          <a:xfrm>
            <a:off x="2569235" y="3355113"/>
            <a:ext cx="5152365" cy="357996"/>
          </a:xfrm>
        </p:spPr>
        <p:txBody>
          <a:bodyPr>
            <a:noAutofit/>
          </a:bodyPr>
          <a:lstStyle>
            <a:lvl1pPr marL="0" indent="0">
              <a:buNone/>
              <a:defRPr sz="2000" b="1">
                <a:solidFill>
                  <a:schemeClr val="bg2"/>
                </a:solidFill>
                <a:latin typeface="+mj-lt"/>
              </a:defRPr>
            </a:lvl1pPr>
          </a:lstStyle>
          <a:p>
            <a:pPr lvl="0"/>
            <a:r>
              <a:rPr lang="en-US"/>
              <a:t>Name</a:t>
            </a:r>
          </a:p>
        </p:txBody>
      </p:sp>
      <p:sp>
        <p:nvSpPr>
          <p:cNvPr id="3" name="TextBox 2">
            <a:extLst>
              <a:ext uri="{FF2B5EF4-FFF2-40B4-BE49-F238E27FC236}">
                <a16:creationId xmlns:a16="http://schemas.microsoft.com/office/drawing/2014/main" id="{6ED6EF9E-B189-38BE-713F-DC62157B7A3E}"/>
              </a:ext>
            </a:extLst>
          </p:cNvPr>
          <p:cNvSpPr txBox="1"/>
          <p:nvPr userDrawn="1"/>
        </p:nvSpPr>
        <p:spPr>
          <a:xfrm>
            <a:off x="0" y="5879789"/>
            <a:ext cx="12192000" cy="996016"/>
          </a:xfrm>
          <a:prstGeom prst="rect">
            <a:avLst/>
          </a:prstGeom>
          <a:solidFill>
            <a:schemeClr val="bg1"/>
          </a:solidFill>
        </p:spPr>
        <p:txBody>
          <a:bodyPr wrap="square" lIns="252000" anchor="ctr">
            <a:noAutofit/>
          </a:bodyPr>
          <a:lstStyle/>
          <a:p>
            <a:pPr defTabSz="457200" eaLnBrk="0" fontAlgn="base" hangingPunct="0">
              <a:spcBef>
                <a:spcPct val="0"/>
              </a:spcBef>
              <a:spcAft>
                <a:spcPct val="0"/>
              </a:spcAft>
            </a:pPr>
            <a:r>
              <a:rPr lang="en-US" sz="800" b="1">
                <a:solidFill>
                  <a:schemeClr val="tx2"/>
                </a:solidFill>
                <a:ea typeface="ＭＳ Ｐゴシック" charset="0"/>
                <a:cs typeface="Arial" charset="0"/>
              </a:rPr>
              <a:t>To receive this document in an accessible format phone 1300 22 52 88 or email </a:t>
            </a:r>
            <a:r>
              <a:rPr lang="en-US" sz="800" b="1" u="none" baseline="0">
                <a:solidFill>
                  <a:schemeClr val="tx2"/>
                </a:solidFill>
                <a:ea typeface="ＭＳ Ｐゴシック" charset="0"/>
                <a:cs typeface="Arial" charset="0"/>
              </a:rPr>
              <a:t>heas@nutritionaustralia.org </a:t>
            </a:r>
            <a:endParaRPr lang="en-AU" sz="800" b="1" u="none" baseline="0">
              <a:solidFill>
                <a:schemeClr val="tx2"/>
              </a:solidFill>
              <a:ea typeface="ＭＳ Ｐゴシック" charset="0"/>
              <a:cs typeface="Arial" charset="0"/>
            </a:endParaRPr>
          </a:p>
          <a:p>
            <a:pPr defTabSz="457200" eaLnBrk="0" fontAlgn="base" hangingPunct="0">
              <a:spcBef>
                <a:spcPct val="0"/>
              </a:spcBef>
              <a:spcAft>
                <a:spcPct val="0"/>
              </a:spcAft>
            </a:pPr>
            <a:r>
              <a:rPr lang="en-US" sz="800">
                <a:solidFill>
                  <a:schemeClr val="tx2"/>
                </a:solidFill>
                <a:ea typeface="ＭＳ Ｐゴシック" charset="0"/>
              </a:rPr>
              <a:t>Except where otherwise indicated, the images in this publication show models and illustrative settings only, </a:t>
            </a:r>
            <a:br>
              <a:rPr lang="en-US" sz="800">
                <a:solidFill>
                  <a:schemeClr val="tx2"/>
                </a:solidFill>
                <a:ea typeface="ＭＳ Ｐゴシック" charset="0"/>
              </a:rPr>
            </a:br>
            <a:r>
              <a:rPr lang="en-US" sz="800">
                <a:solidFill>
                  <a:schemeClr val="tx2"/>
                </a:solidFill>
                <a:ea typeface="ＭＳ Ｐゴシック" charset="0"/>
              </a:rPr>
              <a:t>and do not necessarily depict actual services, facilities or recipients of services. Copyright © State of Victoria 2023</a:t>
            </a:r>
            <a:endParaRPr lang="en-AU" sz="800">
              <a:solidFill>
                <a:schemeClr val="tx2"/>
              </a:solidFill>
              <a:ea typeface="ＭＳ Ｐゴシック" charset="0"/>
            </a:endParaRPr>
          </a:p>
        </p:txBody>
      </p:sp>
      <p:sp>
        <p:nvSpPr>
          <p:cNvPr id="6" name="Text Placeholder 13">
            <a:extLst>
              <a:ext uri="{FF2B5EF4-FFF2-40B4-BE49-F238E27FC236}">
                <a16:creationId xmlns:a16="http://schemas.microsoft.com/office/drawing/2014/main" id="{8D3DD8C4-0F81-AB9C-7EB9-D09C4AB1675E}"/>
              </a:ext>
            </a:extLst>
          </p:cNvPr>
          <p:cNvSpPr>
            <a:spLocks noGrp="1"/>
          </p:cNvSpPr>
          <p:nvPr>
            <p:ph type="body" sz="quarter" idx="12" hasCustomPrompt="1"/>
          </p:nvPr>
        </p:nvSpPr>
        <p:spPr>
          <a:xfrm>
            <a:off x="2569235" y="3728349"/>
            <a:ext cx="5152365" cy="357996"/>
          </a:xfrm>
        </p:spPr>
        <p:txBody>
          <a:bodyPr>
            <a:noAutofit/>
          </a:bodyPr>
          <a:lstStyle>
            <a:lvl1pPr marL="0" indent="0">
              <a:buNone/>
              <a:defRPr sz="2000" b="0">
                <a:solidFill>
                  <a:schemeClr val="bg1"/>
                </a:solidFill>
                <a:latin typeface="+mn-lt"/>
              </a:defRPr>
            </a:lvl1pPr>
          </a:lstStyle>
          <a:p>
            <a:pPr lvl="0"/>
            <a:r>
              <a:rPr lang="en-US"/>
              <a:t>Title</a:t>
            </a:r>
          </a:p>
        </p:txBody>
      </p:sp>
      <p:sp>
        <p:nvSpPr>
          <p:cNvPr id="9" name="Text Placeholder 13">
            <a:extLst>
              <a:ext uri="{FF2B5EF4-FFF2-40B4-BE49-F238E27FC236}">
                <a16:creationId xmlns:a16="http://schemas.microsoft.com/office/drawing/2014/main" id="{1BDBFCFF-C94B-EEF0-2A48-02B39BD5FC9B}"/>
              </a:ext>
            </a:extLst>
          </p:cNvPr>
          <p:cNvSpPr>
            <a:spLocks noGrp="1"/>
          </p:cNvSpPr>
          <p:nvPr>
            <p:ph type="body" sz="quarter" idx="13" hasCustomPrompt="1"/>
          </p:nvPr>
        </p:nvSpPr>
        <p:spPr>
          <a:xfrm>
            <a:off x="2964873" y="4108723"/>
            <a:ext cx="4755406" cy="357996"/>
          </a:xfrm>
        </p:spPr>
        <p:txBody>
          <a:bodyPr>
            <a:noAutofit/>
          </a:bodyPr>
          <a:lstStyle>
            <a:lvl1pPr marL="0" indent="0">
              <a:buNone/>
              <a:defRPr sz="2000" b="0">
                <a:solidFill>
                  <a:schemeClr val="bg1"/>
                </a:solidFill>
                <a:latin typeface="+mn-lt"/>
              </a:defRPr>
            </a:lvl1pPr>
          </a:lstStyle>
          <a:p>
            <a:pPr lvl="0"/>
            <a:r>
              <a:rPr lang="en-US"/>
              <a:t>email</a:t>
            </a:r>
          </a:p>
        </p:txBody>
      </p:sp>
      <p:pic>
        <p:nvPicPr>
          <p:cNvPr id="12" name="Picture 11" descr="A blue and white logo&#10;&#10;Description automatically generated">
            <a:extLst>
              <a:ext uri="{FF2B5EF4-FFF2-40B4-BE49-F238E27FC236}">
                <a16:creationId xmlns:a16="http://schemas.microsoft.com/office/drawing/2014/main" id="{B6BBCF02-16DD-A1B1-FF38-AFFDFA23F8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8611" y="6037991"/>
            <a:ext cx="3705410" cy="666005"/>
          </a:xfrm>
          <a:prstGeom prst="rect">
            <a:avLst/>
          </a:prstGeom>
        </p:spPr>
      </p:pic>
      <p:grpSp>
        <p:nvGrpSpPr>
          <p:cNvPr id="19" name="Group 18">
            <a:extLst>
              <a:ext uri="{FF2B5EF4-FFF2-40B4-BE49-F238E27FC236}">
                <a16:creationId xmlns:a16="http://schemas.microsoft.com/office/drawing/2014/main" id="{AA0B92F8-86EF-0466-9560-D3EA7DB6D3D4}"/>
              </a:ext>
            </a:extLst>
          </p:cNvPr>
          <p:cNvGrpSpPr/>
          <p:nvPr userDrawn="1"/>
        </p:nvGrpSpPr>
        <p:grpSpPr>
          <a:xfrm>
            <a:off x="2609475" y="4479526"/>
            <a:ext cx="357996" cy="357996"/>
            <a:chOff x="2609475" y="4160233"/>
            <a:chExt cx="357996" cy="357996"/>
          </a:xfrm>
        </p:grpSpPr>
        <p:sp>
          <p:nvSpPr>
            <p:cNvPr id="20" name="Oval 19">
              <a:extLst>
                <a:ext uri="{FF2B5EF4-FFF2-40B4-BE49-F238E27FC236}">
                  <a16:creationId xmlns:a16="http://schemas.microsoft.com/office/drawing/2014/main" id="{2DE28623-DD3E-53CD-7A46-2F0BAA5C57EB}"/>
                </a:ext>
              </a:extLst>
            </p:cNvPr>
            <p:cNvSpPr/>
            <p:nvPr userDrawn="1"/>
          </p:nvSpPr>
          <p:spPr>
            <a:xfrm>
              <a:off x="2609475" y="4160233"/>
              <a:ext cx="357996" cy="3579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Graphic 20">
              <a:extLst>
                <a:ext uri="{FF2B5EF4-FFF2-40B4-BE49-F238E27FC236}">
                  <a16:creationId xmlns:a16="http://schemas.microsoft.com/office/drawing/2014/main" id="{125A2600-A8BB-85E2-D4C6-5B317F9C610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674650" y="4216004"/>
              <a:ext cx="227647" cy="246455"/>
            </a:xfrm>
            <a:prstGeom prst="rect">
              <a:avLst/>
            </a:prstGeom>
          </p:spPr>
        </p:pic>
      </p:grpSp>
      <p:grpSp>
        <p:nvGrpSpPr>
          <p:cNvPr id="24" name="Group 23">
            <a:extLst>
              <a:ext uri="{FF2B5EF4-FFF2-40B4-BE49-F238E27FC236}">
                <a16:creationId xmlns:a16="http://schemas.microsoft.com/office/drawing/2014/main" id="{0790296D-CDE7-D05D-DB1F-4C9F18F3260A}"/>
              </a:ext>
            </a:extLst>
          </p:cNvPr>
          <p:cNvGrpSpPr/>
          <p:nvPr userDrawn="1"/>
        </p:nvGrpSpPr>
        <p:grpSpPr>
          <a:xfrm>
            <a:off x="2609475" y="4086345"/>
            <a:ext cx="357996" cy="357996"/>
            <a:chOff x="2609475" y="4160233"/>
            <a:chExt cx="357996" cy="357996"/>
          </a:xfrm>
        </p:grpSpPr>
        <p:sp>
          <p:nvSpPr>
            <p:cNvPr id="17" name="Oval 16">
              <a:extLst>
                <a:ext uri="{FF2B5EF4-FFF2-40B4-BE49-F238E27FC236}">
                  <a16:creationId xmlns:a16="http://schemas.microsoft.com/office/drawing/2014/main" id="{1BAD2CE7-D875-A6BF-39D8-B839CE3D40E0}"/>
                </a:ext>
              </a:extLst>
            </p:cNvPr>
            <p:cNvSpPr/>
            <p:nvPr userDrawn="1"/>
          </p:nvSpPr>
          <p:spPr>
            <a:xfrm>
              <a:off x="2609475" y="4160233"/>
              <a:ext cx="357996" cy="3579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Graphic 22">
              <a:extLst>
                <a:ext uri="{FF2B5EF4-FFF2-40B4-BE49-F238E27FC236}">
                  <a16:creationId xmlns:a16="http://schemas.microsoft.com/office/drawing/2014/main" id="{7E63C5FE-E6A2-5EFB-ADF4-C181B279F57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675379" y="4254410"/>
              <a:ext cx="226189" cy="169642"/>
            </a:xfrm>
            <a:prstGeom prst="rect">
              <a:avLst/>
            </a:prstGeom>
          </p:spPr>
        </p:pic>
      </p:grpSp>
      <p:sp>
        <p:nvSpPr>
          <p:cNvPr id="26" name="Oval 25">
            <a:hlinkClick r:id="rId6"/>
            <a:extLst>
              <a:ext uri="{FF2B5EF4-FFF2-40B4-BE49-F238E27FC236}">
                <a16:creationId xmlns:a16="http://schemas.microsoft.com/office/drawing/2014/main" id="{F198C631-516B-9BCC-78F9-C9A6213CFE8A}"/>
              </a:ext>
            </a:extLst>
          </p:cNvPr>
          <p:cNvSpPr/>
          <p:nvPr userDrawn="1"/>
        </p:nvSpPr>
        <p:spPr>
          <a:xfrm>
            <a:off x="8429318" y="3802811"/>
            <a:ext cx="357996" cy="3579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hlinkClick r:id="rId7"/>
            <a:extLst>
              <a:ext uri="{FF2B5EF4-FFF2-40B4-BE49-F238E27FC236}">
                <a16:creationId xmlns:a16="http://schemas.microsoft.com/office/drawing/2014/main" id="{C922C2FE-FB98-8778-0994-4A48283A0610}"/>
              </a:ext>
            </a:extLst>
          </p:cNvPr>
          <p:cNvSpPr/>
          <p:nvPr userDrawn="1"/>
        </p:nvSpPr>
        <p:spPr>
          <a:xfrm>
            <a:off x="8900691" y="3802811"/>
            <a:ext cx="357996" cy="3579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hlinkClick r:id="rId8"/>
            <a:extLst>
              <a:ext uri="{FF2B5EF4-FFF2-40B4-BE49-F238E27FC236}">
                <a16:creationId xmlns:a16="http://schemas.microsoft.com/office/drawing/2014/main" id="{59369C23-E0D8-8361-D4C6-9FBA8235108B}"/>
              </a:ext>
            </a:extLst>
          </p:cNvPr>
          <p:cNvSpPr/>
          <p:nvPr userDrawn="1"/>
        </p:nvSpPr>
        <p:spPr>
          <a:xfrm>
            <a:off x="9368323" y="3802811"/>
            <a:ext cx="357996" cy="3579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hlinkClick r:id="rId9"/>
            <a:extLst>
              <a:ext uri="{FF2B5EF4-FFF2-40B4-BE49-F238E27FC236}">
                <a16:creationId xmlns:a16="http://schemas.microsoft.com/office/drawing/2014/main" id="{68DCACA0-E34C-D0E5-AFD1-ABF6D9AF18E5}"/>
              </a:ext>
            </a:extLst>
          </p:cNvPr>
          <p:cNvSpPr/>
          <p:nvPr userDrawn="1"/>
        </p:nvSpPr>
        <p:spPr>
          <a:xfrm>
            <a:off x="9835955" y="3802811"/>
            <a:ext cx="357996" cy="3579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3" name="Graphic 32">
            <a:hlinkClick r:id="rId9"/>
            <a:extLst>
              <a:ext uri="{FF2B5EF4-FFF2-40B4-BE49-F238E27FC236}">
                <a16:creationId xmlns:a16="http://schemas.microsoft.com/office/drawing/2014/main" id="{F8B4EAB5-F9BC-84E4-A4C6-AF0C14B0DB50}"/>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9921963" y="3870221"/>
            <a:ext cx="185980" cy="223176"/>
          </a:xfrm>
          <a:prstGeom prst="rect">
            <a:avLst/>
          </a:prstGeom>
        </p:spPr>
      </p:pic>
      <p:pic>
        <p:nvPicPr>
          <p:cNvPr id="35" name="Graphic 34">
            <a:hlinkClick r:id="rId8"/>
            <a:extLst>
              <a:ext uri="{FF2B5EF4-FFF2-40B4-BE49-F238E27FC236}">
                <a16:creationId xmlns:a16="http://schemas.microsoft.com/office/drawing/2014/main" id="{60E4670C-64E6-80C3-8836-91C95BD7E464}"/>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9477149" y="3874512"/>
            <a:ext cx="121292" cy="214593"/>
          </a:xfrm>
          <a:prstGeom prst="rect">
            <a:avLst/>
          </a:prstGeom>
        </p:spPr>
      </p:pic>
      <p:pic>
        <p:nvPicPr>
          <p:cNvPr id="37" name="Graphic 36">
            <a:hlinkClick r:id="rId7"/>
            <a:extLst>
              <a:ext uri="{FF2B5EF4-FFF2-40B4-BE49-F238E27FC236}">
                <a16:creationId xmlns:a16="http://schemas.microsoft.com/office/drawing/2014/main" id="{905099FA-24F2-2030-FC98-F697FC6838D3}"/>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8987390" y="3887202"/>
            <a:ext cx="184599" cy="189215"/>
          </a:xfrm>
          <a:prstGeom prst="rect">
            <a:avLst/>
          </a:prstGeom>
        </p:spPr>
      </p:pic>
      <p:pic>
        <p:nvPicPr>
          <p:cNvPr id="39" name="Graphic 38">
            <a:hlinkClick r:id="rId6"/>
            <a:extLst>
              <a:ext uri="{FF2B5EF4-FFF2-40B4-BE49-F238E27FC236}">
                <a16:creationId xmlns:a16="http://schemas.microsoft.com/office/drawing/2014/main" id="{5B5F6F2D-17C7-1A22-3C5A-4F7BC7F6C5B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03703" y="3870221"/>
            <a:ext cx="209227" cy="223176"/>
          </a:xfrm>
          <a:prstGeom prst="rect">
            <a:avLst/>
          </a:prstGeom>
        </p:spPr>
      </p:pic>
      <p:sp>
        <p:nvSpPr>
          <p:cNvPr id="13" name="Text Placeholder 13">
            <a:extLst>
              <a:ext uri="{FF2B5EF4-FFF2-40B4-BE49-F238E27FC236}">
                <a16:creationId xmlns:a16="http://schemas.microsoft.com/office/drawing/2014/main" id="{BF9731A0-5D57-45D9-A612-7912F4E85977}"/>
              </a:ext>
            </a:extLst>
          </p:cNvPr>
          <p:cNvSpPr>
            <a:spLocks noGrp="1"/>
          </p:cNvSpPr>
          <p:nvPr>
            <p:ph type="body" sz="quarter" idx="15" hasCustomPrompt="1"/>
          </p:nvPr>
        </p:nvSpPr>
        <p:spPr>
          <a:xfrm>
            <a:off x="2964873" y="4501910"/>
            <a:ext cx="4755406" cy="357996"/>
          </a:xfrm>
        </p:spPr>
        <p:txBody>
          <a:bodyPr>
            <a:noAutofit/>
          </a:bodyPr>
          <a:lstStyle>
            <a:lvl1pPr marL="0" indent="0">
              <a:buNone/>
              <a:defRPr sz="2000" b="0">
                <a:solidFill>
                  <a:schemeClr val="bg1"/>
                </a:solidFill>
                <a:latin typeface="+mn-lt"/>
              </a:defRPr>
            </a:lvl1pPr>
          </a:lstStyle>
          <a:p>
            <a:pPr lvl="0"/>
            <a:r>
              <a:rPr lang="en-US"/>
              <a:t>phone</a:t>
            </a:r>
          </a:p>
        </p:txBody>
      </p:sp>
      <p:sp>
        <p:nvSpPr>
          <p:cNvPr id="45" name="TextBox 44">
            <a:extLst>
              <a:ext uri="{FF2B5EF4-FFF2-40B4-BE49-F238E27FC236}">
                <a16:creationId xmlns:a16="http://schemas.microsoft.com/office/drawing/2014/main" id="{AC3DD960-FFDA-1CCD-3BA9-FEE339C64F01}"/>
              </a:ext>
            </a:extLst>
          </p:cNvPr>
          <p:cNvSpPr txBox="1"/>
          <p:nvPr userDrawn="1"/>
        </p:nvSpPr>
        <p:spPr>
          <a:xfrm>
            <a:off x="8308338" y="3331921"/>
            <a:ext cx="26665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a:solidFill>
                  <a:schemeClr val="bg2"/>
                </a:solidFill>
                <a:latin typeface="+mj-lt"/>
              </a:rPr>
              <a:t>Stay up to date</a:t>
            </a:r>
          </a:p>
        </p:txBody>
      </p:sp>
      <p:sp>
        <p:nvSpPr>
          <p:cNvPr id="46" name="TextBox 45">
            <a:extLst>
              <a:ext uri="{FF2B5EF4-FFF2-40B4-BE49-F238E27FC236}">
                <a16:creationId xmlns:a16="http://schemas.microsoft.com/office/drawing/2014/main" id="{D32955D3-5DCE-FF7A-AE11-F6F6A16AAF00}"/>
              </a:ext>
            </a:extLst>
          </p:cNvPr>
          <p:cNvSpPr txBox="1"/>
          <p:nvPr userDrawn="1"/>
        </p:nvSpPr>
        <p:spPr>
          <a:xfrm>
            <a:off x="2964873" y="4895097"/>
            <a:ext cx="285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u="none" baseline="0">
                <a:solidFill>
                  <a:schemeClr val="bg1"/>
                </a:solidFill>
                <a:uFill>
                  <a:solidFill>
                    <a:srgbClr val="FFFFFF"/>
                  </a:solidFill>
                </a:uFill>
              </a:rPr>
              <a:t>heas.health.vic.gov.au</a:t>
            </a:r>
          </a:p>
        </p:txBody>
      </p:sp>
      <p:grpSp>
        <p:nvGrpSpPr>
          <p:cNvPr id="27" name="Group 26">
            <a:extLst>
              <a:ext uri="{FF2B5EF4-FFF2-40B4-BE49-F238E27FC236}">
                <a16:creationId xmlns:a16="http://schemas.microsoft.com/office/drawing/2014/main" id="{B35818FA-7266-7407-CF53-3BB810E8C7AA}"/>
              </a:ext>
            </a:extLst>
          </p:cNvPr>
          <p:cNvGrpSpPr/>
          <p:nvPr userDrawn="1"/>
        </p:nvGrpSpPr>
        <p:grpSpPr>
          <a:xfrm>
            <a:off x="2609475" y="4870206"/>
            <a:ext cx="357996" cy="357996"/>
            <a:chOff x="2609475" y="4870206"/>
            <a:chExt cx="357996" cy="357996"/>
          </a:xfrm>
        </p:grpSpPr>
        <p:sp>
          <p:nvSpPr>
            <p:cNvPr id="4" name="Oval 3">
              <a:extLst>
                <a:ext uri="{FF2B5EF4-FFF2-40B4-BE49-F238E27FC236}">
                  <a16:creationId xmlns:a16="http://schemas.microsoft.com/office/drawing/2014/main" id="{6DF4DC8D-02EA-A12C-D0F1-1D9F486CC629}"/>
                </a:ext>
              </a:extLst>
            </p:cNvPr>
            <p:cNvSpPr/>
            <p:nvPr userDrawn="1"/>
          </p:nvSpPr>
          <p:spPr>
            <a:xfrm>
              <a:off x="2609475" y="4870206"/>
              <a:ext cx="357996" cy="3579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aphic 7">
              <a:extLst>
                <a:ext uri="{FF2B5EF4-FFF2-40B4-BE49-F238E27FC236}">
                  <a16:creationId xmlns:a16="http://schemas.microsoft.com/office/drawing/2014/main" id="{DC2FB945-2159-F8C3-07C0-323DB7CE0234}"/>
                </a:ext>
              </a:extLst>
            </p:cNvPr>
            <p:cNvGrpSpPr/>
            <p:nvPr/>
          </p:nvGrpSpPr>
          <p:grpSpPr>
            <a:xfrm>
              <a:off x="2674043" y="4932238"/>
              <a:ext cx="221175" cy="221175"/>
              <a:chOff x="5953757" y="3286757"/>
              <a:chExt cx="284480" cy="284480"/>
            </a:xfrm>
            <a:noFill/>
          </p:grpSpPr>
          <p:sp>
            <p:nvSpPr>
              <p:cNvPr id="11" name="Freeform: Shape 10">
                <a:extLst>
                  <a:ext uri="{FF2B5EF4-FFF2-40B4-BE49-F238E27FC236}">
                    <a16:creationId xmlns:a16="http://schemas.microsoft.com/office/drawing/2014/main" id="{C0AA01BD-0DED-00FC-EA57-A7AF9DB1D4CA}"/>
                  </a:ext>
                </a:extLst>
              </p:cNvPr>
              <p:cNvSpPr/>
              <p:nvPr/>
            </p:nvSpPr>
            <p:spPr>
              <a:xfrm>
                <a:off x="5953757" y="3286757"/>
                <a:ext cx="284480" cy="284480"/>
              </a:xfrm>
              <a:custGeom>
                <a:avLst/>
                <a:gdLst>
                  <a:gd name="connsiteX0" fmla="*/ 142240 w 284480"/>
                  <a:gd name="connsiteY0" fmla="*/ 284480 h 284480"/>
                  <a:gd name="connsiteX1" fmla="*/ 284480 w 284480"/>
                  <a:gd name="connsiteY1" fmla="*/ 142240 h 284480"/>
                  <a:gd name="connsiteX2" fmla="*/ 142240 w 284480"/>
                  <a:gd name="connsiteY2" fmla="*/ 0 h 284480"/>
                  <a:gd name="connsiteX3" fmla="*/ 0 w 284480"/>
                  <a:gd name="connsiteY3" fmla="*/ 142240 h 284480"/>
                  <a:gd name="connsiteX4" fmla="*/ 142240 w 284480"/>
                  <a:gd name="connsiteY4" fmla="*/ 284480 h 28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80" h="284480">
                    <a:moveTo>
                      <a:pt x="142240" y="284480"/>
                    </a:moveTo>
                    <a:cubicBezTo>
                      <a:pt x="220797" y="284480"/>
                      <a:pt x="284480" y="220797"/>
                      <a:pt x="284480" y="142240"/>
                    </a:cubicBezTo>
                    <a:cubicBezTo>
                      <a:pt x="284480" y="63683"/>
                      <a:pt x="220797" y="0"/>
                      <a:pt x="142240" y="0"/>
                    </a:cubicBezTo>
                    <a:cubicBezTo>
                      <a:pt x="63683" y="0"/>
                      <a:pt x="0" y="63683"/>
                      <a:pt x="0" y="142240"/>
                    </a:cubicBezTo>
                    <a:cubicBezTo>
                      <a:pt x="0" y="220797"/>
                      <a:pt x="63683" y="284480"/>
                      <a:pt x="142240" y="284480"/>
                    </a:cubicBezTo>
                    <a:close/>
                  </a:path>
                </a:pathLst>
              </a:custGeom>
              <a:grpFill/>
              <a:ln w="19050" cap="rnd">
                <a:solidFill>
                  <a:schemeClr val="tx2"/>
                </a:solidFill>
                <a:prstDash val="solid"/>
                <a:round/>
              </a:ln>
            </p:spPr>
            <p:txBody>
              <a:bodyPr rtlCol="0" anchor="ctr"/>
              <a:lstStyle/>
              <a:p>
                <a:endParaRPr lang="en-AU"/>
              </a:p>
            </p:txBody>
          </p:sp>
          <p:sp>
            <p:nvSpPr>
              <p:cNvPr id="15" name="Freeform: Shape 14">
                <a:extLst>
                  <a:ext uri="{FF2B5EF4-FFF2-40B4-BE49-F238E27FC236}">
                    <a16:creationId xmlns:a16="http://schemas.microsoft.com/office/drawing/2014/main" id="{0D500156-14BB-BFE5-526C-4EC1A832FF99}"/>
                  </a:ext>
                </a:extLst>
              </p:cNvPr>
              <p:cNvSpPr/>
              <p:nvPr/>
            </p:nvSpPr>
            <p:spPr>
              <a:xfrm>
                <a:off x="6024906" y="3286757"/>
                <a:ext cx="71094" cy="284480"/>
              </a:xfrm>
              <a:custGeom>
                <a:avLst/>
                <a:gdLst>
                  <a:gd name="connsiteX0" fmla="*/ 71094 w 71094"/>
                  <a:gd name="connsiteY0" fmla="*/ 284480 h 284480"/>
                  <a:gd name="connsiteX1" fmla="*/ 71094 w 71094"/>
                  <a:gd name="connsiteY1" fmla="*/ 0 h 284480"/>
                </a:gdLst>
                <a:ahLst/>
                <a:cxnLst>
                  <a:cxn ang="0">
                    <a:pos x="connsiteX0" y="connsiteY0"/>
                  </a:cxn>
                  <a:cxn ang="0">
                    <a:pos x="connsiteX1" y="connsiteY1"/>
                  </a:cxn>
                </a:cxnLst>
                <a:rect l="l" t="t" r="r" b="b"/>
                <a:pathLst>
                  <a:path w="71094" h="284480">
                    <a:moveTo>
                      <a:pt x="71094" y="284480"/>
                    </a:moveTo>
                    <a:cubicBezTo>
                      <a:pt x="-23698" y="205842"/>
                      <a:pt x="-23698" y="78638"/>
                      <a:pt x="71094" y="0"/>
                    </a:cubicBezTo>
                  </a:path>
                </a:pathLst>
              </a:custGeom>
              <a:grpFill/>
              <a:ln w="19050" cap="rnd">
                <a:solidFill>
                  <a:schemeClr val="tx2"/>
                </a:solidFill>
                <a:prstDash val="solid"/>
                <a:round/>
              </a:ln>
            </p:spPr>
            <p:txBody>
              <a:bodyPr rtlCol="0" anchor="ctr"/>
              <a:lstStyle/>
              <a:p>
                <a:endParaRPr lang="en-AU"/>
              </a:p>
            </p:txBody>
          </p:sp>
          <p:sp>
            <p:nvSpPr>
              <p:cNvPr id="16" name="Freeform: Shape 15">
                <a:extLst>
                  <a:ext uri="{FF2B5EF4-FFF2-40B4-BE49-F238E27FC236}">
                    <a16:creationId xmlns:a16="http://schemas.microsoft.com/office/drawing/2014/main" id="{5B40DC67-975F-4134-DA49-02FFCCAD3FFF}"/>
                  </a:ext>
                </a:extLst>
              </p:cNvPr>
              <p:cNvSpPr/>
              <p:nvPr/>
            </p:nvSpPr>
            <p:spPr>
              <a:xfrm>
                <a:off x="6096000" y="3286757"/>
                <a:ext cx="71094" cy="284480"/>
              </a:xfrm>
              <a:custGeom>
                <a:avLst/>
                <a:gdLst>
                  <a:gd name="connsiteX0" fmla="*/ 0 w 71094"/>
                  <a:gd name="connsiteY0" fmla="*/ 0 h 284480"/>
                  <a:gd name="connsiteX1" fmla="*/ 0 w 71094"/>
                  <a:gd name="connsiteY1" fmla="*/ 284480 h 284480"/>
                </a:gdLst>
                <a:ahLst/>
                <a:cxnLst>
                  <a:cxn ang="0">
                    <a:pos x="connsiteX0" y="connsiteY0"/>
                  </a:cxn>
                  <a:cxn ang="0">
                    <a:pos x="connsiteX1" y="connsiteY1"/>
                  </a:cxn>
                </a:cxnLst>
                <a:rect l="l" t="t" r="r" b="b"/>
                <a:pathLst>
                  <a:path w="71094" h="284480">
                    <a:moveTo>
                      <a:pt x="0" y="0"/>
                    </a:moveTo>
                    <a:cubicBezTo>
                      <a:pt x="94793" y="78638"/>
                      <a:pt x="94793" y="205842"/>
                      <a:pt x="0" y="284480"/>
                    </a:cubicBezTo>
                  </a:path>
                </a:pathLst>
              </a:custGeom>
              <a:grpFill/>
              <a:ln w="19050" cap="rnd">
                <a:solidFill>
                  <a:schemeClr val="tx2"/>
                </a:solidFill>
                <a:prstDash val="solid"/>
                <a:round/>
              </a:ln>
            </p:spPr>
            <p:txBody>
              <a:bodyPr rtlCol="0" anchor="ctr"/>
              <a:lstStyle/>
              <a:p>
                <a:endParaRPr lang="en-AU"/>
              </a:p>
            </p:txBody>
          </p:sp>
          <p:sp>
            <p:nvSpPr>
              <p:cNvPr id="18" name="Freeform: Shape 17">
                <a:extLst>
                  <a:ext uri="{FF2B5EF4-FFF2-40B4-BE49-F238E27FC236}">
                    <a16:creationId xmlns:a16="http://schemas.microsoft.com/office/drawing/2014/main" id="{3901DA6F-7B7D-9446-847E-CF7E6DE45122}"/>
                  </a:ext>
                </a:extLst>
              </p:cNvPr>
              <p:cNvSpPr/>
              <p:nvPr/>
            </p:nvSpPr>
            <p:spPr>
              <a:xfrm>
                <a:off x="5953757" y="3429000"/>
                <a:ext cx="284480" cy="9525"/>
              </a:xfrm>
              <a:custGeom>
                <a:avLst/>
                <a:gdLst>
                  <a:gd name="connsiteX0" fmla="*/ 0 w 284480"/>
                  <a:gd name="connsiteY0" fmla="*/ 0 h 9525"/>
                  <a:gd name="connsiteX1" fmla="*/ 284480 w 284480"/>
                  <a:gd name="connsiteY1" fmla="*/ 0 h 9525"/>
                </a:gdLst>
                <a:ahLst/>
                <a:cxnLst>
                  <a:cxn ang="0">
                    <a:pos x="connsiteX0" y="connsiteY0"/>
                  </a:cxn>
                  <a:cxn ang="0">
                    <a:pos x="connsiteX1" y="connsiteY1"/>
                  </a:cxn>
                </a:cxnLst>
                <a:rect l="l" t="t" r="r" b="b"/>
                <a:pathLst>
                  <a:path w="284480" h="9525">
                    <a:moveTo>
                      <a:pt x="0" y="0"/>
                    </a:moveTo>
                    <a:lnTo>
                      <a:pt x="284480" y="0"/>
                    </a:lnTo>
                  </a:path>
                </a:pathLst>
              </a:custGeom>
              <a:grpFill/>
              <a:ln w="19050" cap="rnd">
                <a:solidFill>
                  <a:schemeClr val="tx2"/>
                </a:solidFill>
                <a:prstDash val="solid"/>
                <a:round/>
              </a:ln>
            </p:spPr>
            <p:txBody>
              <a:bodyPr rtlCol="0" anchor="ctr"/>
              <a:lstStyle/>
              <a:p>
                <a:endParaRPr lang="en-AU"/>
              </a:p>
            </p:txBody>
          </p:sp>
          <p:sp>
            <p:nvSpPr>
              <p:cNvPr id="22" name="Freeform: Shape 21">
                <a:extLst>
                  <a:ext uri="{FF2B5EF4-FFF2-40B4-BE49-F238E27FC236}">
                    <a16:creationId xmlns:a16="http://schemas.microsoft.com/office/drawing/2014/main" id="{C966B94F-A780-69C0-0741-81EEA2DA2583}"/>
                  </a:ext>
                </a:extLst>
              </p:cNvPr>
              <p:cNvSpPr/>
              <p:nvPr/>
            </p:nvSpPr>
            <p:spPr>
              <a:xfrm>
                <a:off x="5974081" y="3357879"/>
                <a:ext cx="243839" cy="9525"/>
              </a:xfrm>
              <a:custGeom>
                <a:avLst/>
                <a:gdLst>
                  <a:gd name="connsiteX0" fmla="*/ 0 w 243839"/>
                  <a:gd name="connsiteY0" fmla="*/ 0 h 9525"/>
                  <a:gd name="connsiteX1" fmla="*/ 243840 w 243839"/>
                  <a:gd name="connsiteY1" fmla="*/ 0 h 9525"/>
                </a:gdLst>
                <a:ahLst/>
                <a:cxnLst>
                  <a:cxn ang="0">
                    <a:pos x="connsiteX0" y="connsiteY0"/>
                  </a:cxn>
                  <a:cxn ang="0">
                    <a:pos x="connsiteX1" y="connsiteY1"/>
                  </a:cxn>
                </a:cxnLst>
                <a:rect l="l" t="t" r="r" b="b"/>
                <a:pathLst>
                  <a:path w="243839" h="9525">
                    <a:moveTo>
                      <a:pt x="0" y="0"/>
                    </a:moveTo>
                    <a:lnTo>
                      <a:pt x="243840" y="0"/>
                    </a:lnTo>
                  </a:path>
                </a:pathLst>
              </a:custGeom>
              <a:grpFill/>
              <a:ln w="19050" cap="rnd">
                <a:solidFill>
                  <a:schemeClr val="tx2"/>
                </a:solidFill>
                <a:prstDash val="solid"/>
                <a:round/>
              </a:ln>
            </p:spPr>
            <p:txBody>
              <a:bodyPr rtlCol="0" anchor="ctr"/>
              <a:lstStyle/>
              <a:p>
                <a:endParaRPr lang="en-AU"/>
              </a:p>
            </p:txBody>
          </p:sp>
          <p:sp>
            <p:nvSpPr>
              <p:cNvPr id="25" name="Freeform: Shape 24">
                <a:extLst>
                  <a:ext uri="{FF2B5EF4-FFF2-40B4-BE49-F238E27FC236}">
                    <a16:creationId xmlns:a16="http://schemas.microsoft.com/office/drawing/2014/main" id="{550E32B8-53E7-0281-6C4A-340BB8639A8E}"/>
                  </a:ext>
                </a:extLst>
              </p:cNvPr>
              <p:cNvSpPr/>
              <p:nvPr/>
            </p:nvSpPr>
            <p:spPr>
              <a:xfrm>
                <a:off x="5974081" y="3500122"/>
                <a:ext cx="243839" cy="9525"/>
              </a:xfrm>
              <a:custGeom>
                <a:avLst/>
                <a:gdLst>
                  <a:gd name="connsiteX0" fmla="*/ 0 w 243839"/>
                  <a:gd name="connsiteY0" fmla="*/ 0 h 9525"/>
                  <a:gd name="connsiteX1" fmla="*/ 243840 w 243839"/>
                  <a:gd name="connsiteY1" fmla="*/ 0 h 9525"/>
                </a:gdLst>
                <a:ahLst/>
                <a:cxnLst>
                  <a:cxn ang="0">
                    <a:pos x="connsiteX0" y="connsiteY0"/>
                  </a:cxn>
                  <a:cxn ang="0">
                    <a:pos x="connsiteX1" y="connsiteY1"/>
                  </a:cxn>
                </a:cxnLst>
                <a:rect l="l" t="t" r="r" b="b"/>
                <a:pathLst>
                  <a:path w="243839" h="9525">
                    <a:moveTo>
                      <a:pt x="0" y="0"/>
                    </a:moveTo>
                    <a:lnTo>
                      <a:pt x="243840" y="0"/>
                    </a:lnTo>
                  </a:path>
                </a:pathLst>
              </a:custGeom>
              <a:grpFill/>
              <a:ln w="19050" cap="rnd">
                <a:solidFill>
                  <a:schemeClr val="tx2"/>
                </a:solidFill>
                <a:prstDash val="solid"/>
                <a:round/>
              </a:ln>
            </p:spPr>
            <p:txBody>
              <a:bodyPr rtlCol="0" anchor="ctr"/>
              <a:lstStyle/>
              <a:p>
                <a:endParaRPr lang="en-AU"/>
              </a:p>
            </p:txBody>
          </p:sp>
        </p:grpSp>
      </p:grpSp>
      <p:sp>
        <p:nvSpPr>
          <p:cNvPr id="28" name="Rectangle 27">
            <a:hlinkClick r:id="rId14"/>
            <a:extLst>
              <a:ext uri="{FF2B5EF4-FFF2-40B4-BE49-F238E27FC236}">
                <a16:creationId xmlns:a16="http://schemas.microsoft.com/office/drawing/2014/main" id="{E73A92FD-BEE3-3BF7-B8CA-E6EB3E08ECD8}"/>
              </a:ext>
            </a:extLst>
          </p:cNvPr>
          <p:cNvSpPr/>
          <p:nvPr userDrawn="1"/>
        </p:nvSpPr>
        <p:spPr>
          <a:xfrm>
            <a:off x="3028950" y="4932238"/>
            <a:ext cx="2514600" cy="2959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hlinkClick r:id="rId15"/>
            <a:extLst>
              <a:ext uri="{FF2B5EF4-FFF2-40B4-BE49-F238E27FC236}">
                <a16:creationId xmlns:a16="http://schemas.microsoft.com/office/drawing/2014/main" id="{2E372414-12B8-4545-CC0F-3A45AC60579A}"/>
              </a:ext>
            </a:extLst>
          </p:cNvPr>
          <p:cNvSpPr/>
          <p:nvPr userDrawn="1"/>
        </p:nvSpPr>
        <p:spPr>
          <a:xfrm>
            <a:off x="4051300" y="6219494"/>
            <a:ext cx="1377950" cy="1025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0538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41DA83-FEA1-D16F-9F74-B01E7FC8A2D3}"/>
              </a:ext>
            </a:extLst>
          </p:cNvPr>
          <p:cNvSpPr>
            <a:spLocks noGrp="1"/>
          </p:cNvSpPr>
          <p:nvPr>
            <p:ph type="ftr" sz="quarter" idx="11"/>
          </p:nvPr>
        </p:nvSpPr>
        <p:spPr/>
        <p:txBody>
          <a:bodyPr/>
          <a:lstStyle>
            <a:lvl1pPr algn="l">
              <a:defRPr/>
            </a:lvl1pPr>
          </a:lstStyle>
          <a:p>
            <a:r>
              <a:rPr lang="en-US"/>
              <a:t>Edit footer or delete (Insert &gt; Header &amp; Footer)</a:t>
            </a:r>
            <a:endParaRPr lang="en-AU"/>
          </a:p>
        </p:txBody>
      </p:sp>
      <p:sp>
        <p:nvSpPr>
          <p:cNvPr id="2" name="Title 1">
            <a:extLst>
              <a:ext uri="{FF2B5EF4-FFF2-40B4-BE49-F238E27FC236}">
                <a16:creationId xmlns:a16="http://schemas.microsoft.com/office/drawing/2014/main" id="{3492F8D5-38B7-0123-27DA-BD3DDBB897E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CBC14EC-8551-EF73-D7C4-1378038093D2}"/>
              </a:ext>
            </a:extLst>
          </p:cNvPr>
          <p:cNvSpPr>
            <a:spLocks noGrp="1"/>
          </p:cNvSpPr>
          <p:nvPr>
            <p:ph idx="1"/>
          </p:nvPr>
        </p:nvSpPr>
        <p:spPr>
          <a:xfrm>
            <a:off x="1672044" y="1825625"/>
            <a:ext cx="9681755"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B8FC0CEA-DB99-8A36-FED9-85082F5DE48B}"/>
              </a:ext>
            </a:extLst>
          </p:cNvPr>
          <p:cNvSpPr>
            <a:spLocks noGrp="1"/>
          </p:cNvSpPr>
          <p:nvPr>
            <p:ph type="sldNum" sz="quarter" idx="12"/>
          </p:nvPr>
        </p:nvSpPr>
        <p:spPr/>
        <p:txBody>
          <a:bodyPr/>
          <a:lstStyle/>
          <a:p>
            <a:fld id="{73D28944-AF85-4DD5-A034-471572FAC305}" type="slidenum">
              <a:rPr lang="en-AU" smtClean="0"/>
              <a:t>‹#›</a:t>
            </a:fld>
            <a:endParaRPr lang="en-AU"/>
          </a:p>
        </p:txBody>
      </p:sp>
    </p:spTree>
    <p:extLst>
      <p:ext uri="{BB962C8B-B14F-4D97-AF65-F5344CB8AC3E}">
        <p14:creationId xmlns:p14="http://schemas.microsoft.com/office/powerpoint/2010/main" val="2088710184"/>
      </p:ext>
    </p:extLst>
  </p:cSld>
  <p:clrMapOvr>
    <a:masterClrMapping/>
  </p:clrMapOvr>
  <p:extLst>
    <p:ext uri="{DCECCB84-F9BA-43D5-87BE-67443E8EF086}">
      <p15:sldGuideLst xmlns:p15="http://schemas.microsoft.com/office/powerpoint/2012/main">
        <p15:guide id="1" pos="279" userDrawn="1">
          <p15:clr>
            <a:srgbClr val="FBAE40"/>
          </p15:clr>
        </p15:guide>
        <p15:guide id="2" pos="143" userDrawn="1">
          <p15:clr>
            <a:srgbClr val="FBAE40"/>
          </p15:clr>
        </p15:guide>
        <p15:guide id="3" pos="7537" userDrawn="1">
          <p15:clr>
            <a:srgbClr val="FBAE40"/>
          </p15:clr>
        </p15:guide>
        <p15:guide id="4" orient="horz" pos="4178" userDrawn="1">
          <p15:clr>
            <a:srgbClr val="FBAE40"/>
          </p15:clr>
        </p15:guide>
        <p15:guide id="5" orient="horz" pos="1049" userDrawn="1">
          <p15:clr>
            <a:srgbClr val="FBAE40"/>
          </p15:clr>
        </p15:guide>
        <p15:guide id="6" orient="horz" pos="1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41DA83-FEA1-D16F-9F74-B01E7FC8A2D3}"/>
              </a:ext>
            </a:extLst>
          </p:cNvPr>
          <p:cNvSpPr>
            <a:spLocks noGrp="1"/>
          </p:cNvSpPr>
          <p:nvPr>
            <p:ph type="ftr" sz="quarter" idx="11"/>
          </p:nvPr>
        </p:nvSpPr>
        <p:spPr/>
        <p:txBody>
          <a:bodyPr/>
          <a:lstStyle>
            <a:lvl1pPr algn="l">
              <a:defRPr/>
            </a:lvl1pPr>
          </a:lstStyle>
          <a:p>
            <a:r>
              <a:rPr lang="en-US"/>
              <a:t>Edit footer or delete (Insert &gt; Header &amp; Footer)</a:t>
            </a:r>
            <a:endParaRPr lang="en-AU"/>
          </a:p>
        </p:txBody>
      </p:sp>
      <p:sp>
        <p:nvSpPr>
          <p:cNvPr id="2" name="Title 1">
            <a:extLst>
              <a:ext uri="{FF2B5EF4-FFF2-40B4-BE49-F238E27FC236}">
                <a16:creationId xmlns:a16="http://schemas.microsoft.com/office/drawing/2014/main" id="{3492F8D5-38B7-0123-27DA-BD3DDBB897E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CBC14EC-8551-EF73-D7C4-1378038093D2}"/>
              </a:ext>
            </a:extLst>
          </p:cNvPr>
          <p:cNvSpPr>
            <a:spLocks noGrp="1"/>
          </p:cNvSpPr>
          <p:nvPr>
            <p:ph idx="1"/>
          </p:nvPr>
        </p:nvSpPr>
        <p:spPr>
          <a:xfrm>
            <a:off x="357924" y="1608814"/>
            <a:ext cx="5653087" cy="4351338"/>
          </a:xfrm>
        </p:spPr>
        <p:txBody>
          <a:bodyPr>
            <a:normAutofit/>
          </a:bodyPr>
          <a:lstStyle>
            <a:lvl1pPr marL="0" indent="0">
              <a:buNone/>
              <a:defRPr sz="2400">
                <a:solidFill>
                  <a:schemeClr val="tx2"/>
                </a:solidFill>
                <a:latin typeface="+mj-lt"/>
              </a:defRPr>
            </a:lvl1pPr>
            <a:lvl2pPr marL="0" indent="0">
              <a:lnSpc>
                <a:spcPct val="100000"/>
              </a:lnSpc>
              <a:buNone/>
              <a:defRPr sz="1800"/>
            </a:lvl2pPr>
            <a:lvl3pPr marL="0" indent="0">
              <a:lnSpc>
                <a:spcPct val="100000"/>
              </a:lnSpc>
              <a:buFont typeface="Wingdings" panose="05000000000000000000" pitchFamily="2" charset="2"/>
              <a:buNone/>
              <a:defRPr sz="1400"/>
            </a:lvl3pPr>
            <a:lvl4pPr marL="285750" indent="-285750">
              <a:lnSpc>
                <a:spcPct val="100000"/>
              </a:lnSpc>
              <a:buFont typeface="Arial" panose="020B0604020202020204" pitchFamily="34" charset="0"/>
              <a:buChar char="•"/>
              <a:defRPr sz="1800"/>
            </a:lvl4pPr>
            <a:lvl5pPr marL="533400" indent="-266700" defTabSz="1435100">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B8FC0CEA-DB99-8A36-FED9-85082F5DE48B}"/>
              </a:ext>
            </a:extLst>
          </p:cNvPr>
          <p:cNvSpPr>
            <a:spLocks noGrp="1"/>
          </p:cNvSpPr>
          <p:nvPr>
            <p:ph type="sldNum" sz="quarter" idx="12"/>
          </p:nvPr>
        </p:nvSpPr>
        <p:spPr/>
        <p:txBody>
          <a:bodyPr/>
          <a:lstStyle/>
          <a:p>
            <a:fld id="{73D28944-AF85-4DD5-A034-471572FAC305}" type="slidenum">
              <a:rPr lang="en-AU" smtClean="0"/>
              <a:t>‹#›</a:t>
            </a:fld>
            <a:endParaRPr lang="en-AU"/>
          </a:p>
        </p:txBody>
      </p:sp>
      <p:sp>
        <p:nvSpPr>
          <p:cNvPr id="4" name="Picture Placeholder 7">
            <a:extLst>
              <a:ext uri="{FF2B5EF4-FFF2-40B4-BE49-F238E27FC236}">
                <a16:creationId xmlns:a16="http://schemas.microsoft.com/office/drawing/2014/main" id="{B4FF1687-2E5E-6451-F1DA-5194D14453A8}"/>
              </a:ext>
            </a:extLst>
          </p:cNvPr>
          <p:cNvSpPr>
            <a:spLocks noGrp="1"/>
          </p:cNvSpPr>
          <p:nvPr>
            <p:ph type="pic" sz="quarter" idx="10"/>
          </p:nvPr>
        </p:nvSpPr>
        <p:spPr>
          <a:xfrm>
            <a:off x="6805613" y="1452562"/>
            <a:ext cx="5386387" cy="5405438"/>
          </a:xfrm>
        </p:spPr>
        <p:txBody>
          <a:bodyPr/>
          <a:lstStyle/>
          <a:p>
            <a:r>
              <a:rPr lang="en-US"/>
              <a:t>Click icon to add picture</a:t>
            </a:r>
            <a:endParaRPr lang="en-AU"/>
          </a:p>
        </p:txBody>
      </p:sp>
    </p:spTree>
    <p:extLst>
      <p:ext uri="{BB962C8B-B14F-4D97-AF65-F5344CB8AC3E}">
        <p14:creationId xmlns:p14="http://schemas.microsoft.com/office/powerpoint/2010/main" val="531583097"/>
      </p:ext>
    </p:extLst>
  </p:cSld>
  <p:clrMapOvr>
    <a:masterClrMapping/>
  </p:clrMapOvr>
  <p:extLst>
    <p:ext uri="{DCECCB84-F9BA-43D5-87BE-67443E8EF086}">
      <p15:sldGuideLst xmlns:p15="http://schemas.microsoft.com/office/powerpoint/2012/main">
        <p15:guide id="1" pos="279" userDrawn="1">
          <p15:clr>
            <a:srgbClr val="FBAE40"/>
          </p15:clr>
        </p15:guide>
        <p15:guide id="2" pos="143" userDrawn="1">
          <p15:clr>
            <a:srgbClr val="FBAE40"/>
          </p15:clr>
        </p15:guide>
        <p15:guide id="3" pos="7537" userDrawn="1">
          <p15:clr>
            <a:srgbClr val="FBAE40"/>
          </p15:clr>
        </p15:guide>
        <p15:guide id="4" orient="horz" pos="4178" userDrawn="1">
          <p15:clr>
            <a:srgbClr val="FBAE40"/>
          </p15:clr>
        </p15:guide>
        <p15:guide id="5" orient="horz" pos="1049" userDrawn="1">
          <p15:clr>
            <a:srgbClr val="FBAE40"/>
          </p15:clr>
        </p15:guide>
        <p15:guide id="6" orient="horz" pos="14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Page - Coloured Background">
    <p:bg>
      <p:bgPr>
        <a:solidFill>
          <a:schemeClr val="accent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54085D-D797-CF7C-562E-AB12C0B01C3B}"/>
              </a:ext>
            </a:extLst>
          </p:cNvPr>
          <p:cNvSpPr/>
          <p:nvPr userDrawn="1"/>
        </p:nvSpPr>
        <p:spPr>
          <a:xfrm>
            <a:off x="2429691" y="2441825"/>
            <a:ext cx="3999685" cy="4009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C0952C8-D54A-DC04-C09D-AD7502496E0B}"/>
              </a:ext>
            </a:extLst>
          </p:cNvPr>
          <p:cNvSpPr>
            <a:spLocks noGrp="1"/>
          </p:cNvSpPr>
          <p:nvPr>
            <p:ph type="ctrTitle"/>
          </p:nvPr>
        </p:nvSpPr>
        <p:spPr>
          <a:xfrm>
            <a:off x="2569910" y="3314532"/>
            <a:ext cx="3666309" cy="1543326"/>
          </a:xfrm>
        </p:spPr>
        <p:txBody>
          <a:bodyPr anchor="b">
            <a:noAutofit/>
          </a:bodyPr>
          <a:lstStyle>
            <a:lvl1pPr algn="ctr">
              <a:defRPr sz="4000">
                <a:solidFill>
                  <a:schemeClr val="tx2"/>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300211CD-3F68-FE05-E4E5-18911C0DFC1D}"/>
              </a:ext>
            </a:extLst>
          </p:cNvPr>
          <p:cNvSpPr>
            <a:spLocks noGrp="1"/>
          </p:cNvSpPr>
          <p:nvPr>
            <p:ph type="subTitle" idx="1"/>
          </p:nvPr>
        </p:nvSpPr>
        <p:spPr>
          <a:xfrm>
            <a:off x="2567914" y="5041424"/>
            <a:ext cx="3666309" cy="83064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7" name="Picture 6">
            <a:extLst>
              <a:ext uri="{FF2B5EF4-FFF2-40B4-BE49-F238E27FC236}">
                <a16:creationId xmlns:a16="http://schemas.microsoft.com/office/drawing/2014/main" id="{1A776AAB-A3E9-0140-B0EE-6A61646E685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81000" y="393134"/>
            <a:ext cx="2048691" cy="2048691"/>
          </a:xfrm>
          <a:prstGeom prst="rect">
            <a:avLst/>
          </a:prstGeom>
        </p:spPr>
      </p:pic>
      <p:sp>
        <p:nvSpPr>
          <p:cNvPr id="4" name="Picture Placeholder 7">
            <a:extLst>
              <a:ext uri="{FF2B5EF4-FFF2-40B4-BE49-F238E27FC236}">
                <a16:creationId xmlns:a16="http://schemas.microsoft.com/office/drawing/2014/main" id="{CEB3BEB6-6FBE-99BB-C2B4-53B1522340D4}"/>
              </a:ext>
            </a:extLst>
          </p:cNvPr>
          <p:cNvSpPr>
            <a:spLocks noGrp="1"/>
          </p:cNvSpPr>
          <p:nvPr>
            <p:ph type="pic" sz="quarter" idx="10"/>
          </p:nvPr>
        </p:nvSpPr>
        <p:spPr>
          <a:xfrm>
            <a:off x="6810375" y="0"/>
            <a:ext cx="5381625" cy="5871220"/>
          </a:xfrm>
        </p:spPr>
        <p:txBody>
          <a:bodyPr/>
          <a:lstStyle/>
          <a:p>
            <a:r>
              <a:rPr lang="en-US"/>
              <a:t>Click icon to add picture</a:t>
            </a:r>
            <a:endParaRPr lang="en-AU"/>
          </a:p>
        </p:txBody>
      </p:sp>
      <p:sp>
        <p:nvSpPr>
          <p:cNvPr id="6" name="TextBox 5">
            <a:extLst>
              <a:ext uri="{FF2B5EF4-FFF2-40B4-BE49-F238E27FC236}">
                <a16:creationId xmlns:a16="http://schemas.microsoft.com/office/drawing/2014/main" id="{DED1EE8E-AA8B-4096-21F4-30D3B49D5048}"/>
              </a:ext>
            </a:extLst>
          </p:cNvPr>
          <p:cNvSpPr txBox="1"/>
          <p:nvPr userDrawn="1"/>
        </p:nvSpPr>
        <p:spPr>
          <a:xfrm>
            <a:off x="6810373" y="5871220"/>
            <a:ext cx="5381625" cy="996016"/>
          </a:xfrm>
          <a:prstGeom prst="rect">
            <a:avLst/>
          </a:prstGeom>
          <a:solidFill>
            <a:schemeClr val="bg1"/>
          </a:solidFill>
        </p:spPr>
        <p:txBody>
          <a:bodyPr wrap="square" lIns="252000" anchor="ctr">
            <a:noAutofit/>
          </a:bodyPr>
          <a:lstStyle/>
          <a:p>
            <a:pPr defTabSz="457200" eaLnBrk="0" fontAlgn="base" hangingPunct="0">
              <a:spcBef>
                <a:spcPct val="0"/>
              </a:spcBef>
              <a:spcAft>
                <a:spcPct val="0"/>
              </a:spcAft>
            </a:pPr>
            <a:endParaRPr lang="en-AU" sz="800">
              <a:solidFill>
                <a:schemeClr val="tx2"/>
              </a:solidFill>
              <a:ea typeface="ＭＳ Ｐゴシック" charset="0"/>
            </a:endParaRPr>
          </a:p>
        </p:txBody>
      </p:sp>
      <p:pic>
        <p:nvPicPr>
          <p:cNvPr id="9" name="Picture 8" descr="A blue and white logo&#10;&#10;Description automatically generated">
            <a:extLst>
              <a:ext uri="{FF2B5EF4-FFF2-40B4-BE49-F238E27FC236}">
                <a16:creationId xmlns:a16="http://schemas.microsoft.com/office/drawing/2014/main" id="{9F7DFC45-802C-128E-B637-BBF28C59356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59371" y="6036226"/>
            <a:ext cx="3705410" cy="666005"/>
          </a:xfrm>
          <a:prstGeom prst="rect">
            <a:avLst/>
          </a:prstGeom>
        </p:spPr>
      </p:pic>
    </p:spTree>
    <p:extLst>
      <p:ext uri="{BB962C8B-B14F-4D97-AF65-F5344CB8AC3E}">
        <p14:creationId xmlns:p14="http://schemas.microsoft.com/office/powerpoint/2010/main" val="141752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818B89-03EC-CEC1-9884-2EFB6AE7B6F6}"/>
              </a:ext>
            </a:extLst>
          </p:cNvPr>
          <p:cNvSpPr>
            <a:spLocks noGrp="1"/>
          </p:cNvSpPr>
          <p:nvPr>
            <p:ph type="body" idx="1"/>
          </p:nvPr>
        </p:nvSpPr>
        <p:spPr>
          <a:xfrm>
            <a:off x="1597890" y="1825625"/>
            <a:ext cx="975590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B957A36-88B5-07BE-978A-71B0D3782AFD}"/>
              </a:ext>
            </a:extLst>
          </p:cNvPr>
          <p:cNvSpPr>
            <a:spLocks noGrp="1"/>
          </p:cNvSpPr>
          <p:nvPr>
            <p:ph type="ftr" sz="quarter" idx="3"/>
          </p:nvPr>
        </p:nvSpPr>
        <p:spPr>
          <a:xfrm>
            <a:off x="134264" y="64096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Edit footer or delete (Insert &gt; Header &amp; Footer)</a:t>
            </a:r>
            <a:endParaRPr lang="en-AU"/>
          </a:p>
        </p:txBody>
      </p:sp>
      <p:sp>
        <p:nvSpPr>
          <p:cNvPr id="7" name="Rectangle 6">
            <a:extLst>
              <a:ext uri="{FF2B5EF4-FFF2-40B4-BE49-F238E27FC236}">
                <a16:creationId xmlns:a16="http://schemas.microsoft.com/office/drawing/2014/main" id="{DEEDB2BF-206C-CFE7-7516-498B316EE528}"/>
              </a:ext>
            </a:extLst>
          </p:cNvPr>
          <p:cNvSpPr/>
          <p:nvPr userDrawn="1"/>
        </p:nvSpPr>
        <p:spPr>
          <a:xfrm>
            <a:off x="0" y="-1"/>
            <a:ext cx="12192000" cy="1452285"/>
          </a:xfrm>
          <a:prstGeom prst="rect">
            <a:avLst/>
          </a:prstGeom>
          <a:solidFill>
            <a:srgbClr val="184A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1E27FF95-A579-A1EE-8800-DE4807E5C97C}"/>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227012" y="225801"/>
            <a:ext cx="998892" cy="998892"/>
          </a:xfrm>
          <a:prstGeom prst="rect">
            <a:avLst/>
          </a:prstGeom>
        </p:spPr>
      </p:pic>
      <p:sp>
        <p:nvSpPr>
          <p:cNvPr id="2" name="Title Placeholder 1">
            <a:extLst>
              <a:ext uri="{FF2B5EF4-FFF2-40B4-BE49-F238E27FC236}">
                <a16:creationId xmlns:a16="http://schemas.microsoft.com/office/drawing/2014/main" id="{ED6A23CC-CA86-420D-0E9D-576B18A1CD8F}"/>
              </a:ext>
            </a:extLst>
          </p:cNvPr>
          <p:cNvSpPr>
            <a:spLocks noGrp="1"/>
          </p:cNvSpPr>
          <p:nvPr>
            <p:ph type="title"/>
          </p:nvPr>
        </p:nvSpPr>
        <p:spPr>
          <a:xfrm>
            <a:off x="1672046" y="443502"/>
            <a:ext cx="9681754" cy="769115"/>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6" name="Slide Number Placeholder 5">
            <a:extLst>
              <a:ext uri="{FF2B5EF4-FFF2-40B4-BE49-F238E27FC236}">
                <a16:creationId xmlns:a16="http://schemas.microsoft.com/office/drawing/2014/main" id="{AB600004-259E-3D1F-767E-34230B7551E9}"/>
              </a:ext>
            </a:extLst>
          </p:cNvPr>
          <p:cNvSpPr>
            <a:spLocks noGrp="1"/>
          </p:cNvSpPr>
          <p:nvPr>
            <p:ph type="sldNum" sz="quarter" idx="4"/>
          </p:nvPr>
        </p:nvSpPr>
        <p:spPr>
          <a:xfrm>
            <a:off x="9029700" y="530608"/>
            <a:ext cx="2743200" cy="365125"/>
          </a:xfrm>
          <a:prstGeom prst="rect">
            <a:avLst/>
          </a:prstGeom>
        </p:spPr>
        <p:txBody>
          <a:bodyPr vert="horz" lIns="91440" tIns="45720" rIns="91440" bIns="45720" rtlCol="0" anchor="ctr"/>
          <a:lstStyle>
            <a:lvl1pPr algn="r">
              <a:defRPr sz="1200">
                <a:solidFill>
                  <a:schemeClr val="bg1"/>
                </a:solidFill>
              </a:defRPr>
            </a:lvl1pPr>
          </a:lstStyle>
          <a:p>
            <a:fld id="{73D28944-AF85-4DD5-A034-471572FAC305}" type="slidenum">
              <a:rPr lang="en-AU" smtClean="0"/>
              <a:pPr/>
              <a:t>‹#›</a:t>
            </a:fld>
            <a:endParaRPr lang="en-AU"/>
          </a:p>
        </p:txBody>
      </p:sp>
    </p:spTree>
    <p:extLst>
      <p:ext uri="{BB962C8B-B14F-4D97-AF65-F5344CB8AC3E}">
        <p14:creationId xmlns:p14="http://schemas.microsoft.com/office/powerpoint/2010/main" val="1663739885"/>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6" r:id="rId4"/>
    <p:sldLayoutId id="2147483664" r:id="rId5"/>
    <p:sldLayoutId id="2147483684" r:id="rId6"/>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youtu.be/CZJLxm4CRIE" TargetMode="Externa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sv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facebook.com/HealthyEatingAdvisoryService/" TargetMode="External"/><Relationship Id="rId3" Type="http://schemas.openxmlformats.org/officeDocument/2006/relationships/hyperlink" Target="mailto:heas@nnf.org.au" TargetMode="External"/><Relationship Id="rId7" Type="http://schemas.openxmlformats.org/officeDocument/2006/relationships/hyperlink" Target="https://www.instagram.com/heas_vic/"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twitter.com/heas_vic" TargetMode="External"/><Relationship Id="rId5" Type="http://schemas.openxmlformats.org/officeDocument/2006/relationships/hyperlink" Target="mailto:heas@nutritionaustralia.org" TargetMode="External"/><Relationship Id="rId10" Type="http://schemas.openxmlformats.org/officeDocument/2006/relationships/image" Target="../media/image16.png"/><Relationship Id="rId4" Type="http://schemas.openxmlformats.org/officeDocument/2006/relationships/hyperlink" Target="https://heas.health.vic.gov.au/" TargetMode="External"/><Relationship Id="rId9" Type="http://schemas.openxmlformats.org/officeDocument/2006/relationships/hyperlink" Target="https://www.linkedin.com/company/healthy-eating-advisory-serv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6E435-B02B-9F80-AC5E-F33C2350C363}"/>
              </a:ext>
            </a:extLst>
          </p:cNvPr>
          <p:cNvSpPr>
            <a:spLocks noGrp="1"/>
          </p:cNvSpPr>
          <p:nvPr>
            <p:ph type="title"/>
          </p:nvPr>
        </p:nvSpPr>
        <p:spPr/>
        <p:txBody>
          <a:bodyPr/>
          <a:lstStyle/>
          <a:p>
            <a:r>
              <a:rPr lang="en-US" dirty="0"/>
              <a:t>Read this first</a:t>
            </a:r>
          </a:p>
        </p:txBody>
      </p:sp>
      <p:sp>
        <p:nvSpPr>
          <p:cNvPr id="4" name="Content Placeholder 3">
            <a:extLst>
              <a:ext uri="{FF2B5EF4-FFF2-40B4-BE49-F238E27FC236}">
                <a16:creationId xmlns:a16="http://schemas.microsoft.com/office/drawing/2014/main" id="{4CC552AB-4FD7-150D-5925-AC505EC1FDA8}"/>
              </a:ext>
            </a:extLst>
          </p:cNvPr>
          <p:cNvSpPr>
            <a:spLocks noGrp="1"/>
          </p:cNvSpPr>
          <p:nvPr>
            <p:ph idx="1"/>
          </p:nvPr>
        </p:nvSpPr>
        <p:spPr>
          <a:xfrm>
            <a:off x="357924" y="1608814"/>
            <a:ext cx="11424117" cy="4990073"/>
          </a:xfrm>
        </p:spPr>
        <p:txBody>
          <a:bodyPr vert="horz" lIns="91440" tIns="45720" rIns="91440" bIns="45720" rtlCol="0" anchor="t">
            <a:normAutofit lnSpcReduction="10000"/>
          </a:bodyPr>
          <a:lstStyle/>
          <a:p>
            <a:r>
              <a:rPr lang="en-US" dirty="0"/>
              <a:t>How to use this presentation</a:t>
            </a:r>
          </a:p>
          <a:p>
            <a:r>
              <a:rPr lang="en-US">
                <a:latin typeface="Lexend Light"/>
              </a:rPr>
              <a:t>This presentation has been prepared by the Healthy Eating Advisory Service (HEAS)  team for </a:t>
            </a:r>
            <a:r>
              <a:rPr lang="en-US" dirty="0">
                <a:latin typeface="Lexend Light"/>
              </a:rPr>
              <a:t>Health Promotion professionals to use when running professional development sessions. Please consider the following when using this presentation:</a:t>
            </a:r>
          </a:p>
          <a:p>
            <a:pPr marL="342900" indent="-342900">
              <a:buChar char="•"/>
            </a:pPr>
            <a:r>
              <a:rPr lang="en-US" b="1" dirty="0">
                <a:latin typeface="Lexend Light"/>
              </a:rPr>
              <a:t>Slides 2-9 </a:t>
            </a:r>
            <a:r>
              <a:rPr lang="en-US" dirty="0">
                <a:latin typeface="Lexend Light"/>
              </a:rPr>
              <a:t>are included to present on the 'Nutrition in early childhood' topic. There are accompanying speaking notes that can be used. There is no expectation that these speaking notes are used, they are optional.</a:t>
            </a:r>
          </a:p>
          <a:p>
            <a:pPr marL="342900" indent="-342900">
              <a:buChar char="•"/>
            </a:pPr>
            <a:r>
              <a:rPr lang="en-US" b="1" dirty="0">
                <a:latin typeface="Lexend Light"/>
              </a:rPr>
              <a:t>Slide 10 </a:t>
            </a:r>
            <a:r>
              <a:rPr lang="en-US" dirty="0">
                <a:latin typeface="Lexend Light"/>
              </a:rPr>
              <a:t>includes a video on the Five food groups.</a:t>
            </a:r>
          </a:p>
          <a:p>
            <a:pPr marL="342900" indent="-342900">
              <a:buChar char="•"/>
            </a:pPr>
            <a:r>
              <a:rPr lang="en-US" b="1" dirty="0">
                <a:latin typeface="Lexend Light"/>
              </a:rPr>
              <a:t>Slide 11-13 </a:t>
            </a:r>
            <a:r>
              <a:rPr lang="en-US" dirty="0">
                <a:latin typeface="Lexend Light"/>
              </a:rPr>
              <a:t>are slides that can be used for discussion prompts. You can use some or all as required.</a:t>
            </a:r>
          </a:p>
          <a:p>
            <a:pPr marL="342900" indent="-342900">
              <a:buChar char="•"/>
            </a:pPr>
            <a:r>
              <a:rPr lang="en-US" b="1" dirty="0">
                <a:latin typeface="Lexend Light"/>
              </a:rPr>
              <a:t>Slide 15</a:t>
            </a:r>
            <a:r>
              <a:rPr lang="en-US" dirty="0">
                <a:latin typeface="Lexend Light"/>
              </a:rPr>
              <a:t> is a HEAS acknowledgment slide. Please feel free to also include your own closing slide.</a:t>
            </a:r>
          </a:p>
        </p:txBody>
      </p:sp>
      <p:sp>
        <p:nvSpPr>
          <p:cNvPr id="5" name="Slide Number Placeholder 4">
            <a:extLst>
              <a:ext uri="{FF2B5EF4-FFF2-40B4-BE49-F238E27FC236}">
                <a16:creationId xmlns:a16="http://schemas.microsoft.com/office/drawing/2014/main" id="{96C03030-70D0-24DA-7AF7-AC98E0F255C4}"/>
              </a:ext>
            </a:extLst>
          </p:cNvPr>
          <p:cNvSpPr>
            <a:spLocks noGrp="1"/>
          </p:cNvSpPr>
          <p:nvPr>
            <p:ph type="sldNum" sz="quarter" idx="12"/>
          </p:nvPr>
        </p:nvSpPr>
        <p:spPr/>
        <p:txBody>
          <a:bodyPr/>
          <a:lstStyle/>
          <a:p>
            <a:fld id="{73D28944-AF85-4DD5-A034-471572FAC305}" type="slidenum">
              <a:rPr lang="en-AU" smtClean="0"/>
              <a:t>1</a:t>
            </a:fld>
            <a:endParaRPr lang="en-AU"/>
          </a:p>
        </p:txBody>
      </p:sp>
    </p:spTree>
    <p:extLst>
      <p:ext uri="{BB962C8B-B14F-4D97-AF65-F5344CB8AC3E}">
        <p14:creationId xmlns:p14="http://schemas.microsoft.com/office/powerpoint/2010/main" val="283132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3460D-2B69-1E67-9FF8-E48A951838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795B56-289A-10C7-30DD-32E718B6AF22}"/>
              </a:ext>
            </a:extLst>
          </p:cNvPr>
          <p:cNvSpPr>
            <a:spLocks noGrp="1"/>
          </p:cNvSpPr>
          <p:nvPr>
            <p:ph type="title"/>
          </p:nvPr>
        </p:nvSpPr>
        <p:spPr>
          <a:xfrm>
            <a:off x="1672046" y="443502"/>
            <a:ext cx="9681754" cy="769115"/>
          </a:xfrm>
        </p:spPr>
        <p:txBody>
          <a:bodyPr anchor="ctr">
            <a:normAutofit/>
          </a:bodyPr>
          <a:lstStyle/>
          <a:p>
            <a:r>
              <a:rPr lang="en-US" dirty="0"/>
              <a:t>Five food groups video</a:t>
            </a:r>
          </a:p>
        </p:txBody>
      </p:sp>
      <p:sp>
        <p:nvSpPr>
          <p:cNvPr id="10" name="Slide Number Placeholder 4">
            <a:extLst>
              <a:ext uri="{FF2B5EF4-FFF2-40B4-BE49-F238E27FC236}">
                <a16:creationId xmlns:a16="http://schemas.microsoft.com/office/drawing/2014/main" id="{47D8C0B5-229C-327A-B57B-2723F336D5DE}"/>
              </a:ext>
            </a:extLst>
          </p:cNvPr>
          <p:cNvSpPr>
            <a:spLocks noGrp="1"/>
          </p:cNvSpPr>
          <p:nvPr>
            <p:ph type="sldNum" sz="quarter" idx="12"/>
          </p:nvPr>
        </p:nvSpPr>
        <p:spPr>
          <a:xfrm>
            <a:off x="9029700" y="530608"/>
            <a:ext cx="2743200" cy="365125"/>
          </a:xfrm>
        </p:spPr>
        <p:txBody>
          <a:bodyPr anchor="ctr">
            <a:normAutofit/>
          </a:bodyPr>
          <a:lstStyle/>
          <a:p>
            <a:pPr>
              <a:spcAft>
                <a:spcPts val="600"/>
              </a:spcAft>
            </a:pPr>
            <a:fld id="{73D28944-AF85-4DD5-A034-471572FAC305}" type="slidenum">
              <a:rPr lang="en-AU" smtClean="0"/>
              <a:pPr>
                <a:spcAft>
                  <a:spcPts val="600"/>
                </a:spcAft>
              </a:pPr>
              <a:t>10</a:t>
            </a:fld>
            <a:endParaRPr lang="en-AU"/>
          </a:p>
        </p:txBody>
      </p:sp>
      <p:pic>
        <p:nvPicPr>
          <p:cNvPr id="13" name="Picture 12" descr="A person smiling at a table with food&#10;&#10;AI-generated content may be incorrect.">
            <a:hlinkClick r:id="rId2"/>
            <a:extLst>
              <a:ext uri="{FF2B5EF4-FFF2-40B4-BE49-F238E27FC236}">
                <a16:creationId xmlns:a16="http://schemas.microsoft.com/office/drawing/2014/main" id="{C2F1CA1B-630E-DA12-5FBF-E1FEBB41FE84}"/>
              </a:ext>
            </a:extLst>
          </p:cNvPr>
          <p:cNvPicPr>
            <a:picLocks noChangeAspect="1"/>
          </p:cNvPicPr>
          <p:nvPr/>
        </p:nvPicPr>
        <p:blipFill>
          <a:blip r:embed="rId3"/>
          <a:stretch>
            <a:fillRect/>
          </a:stretch>
        </p:blipFill>
        <p:spPr>
          <a:xfrm>
            <a:off x="2586976" y="1831494"/>
            <a:ext cx="7148148" cy="3994875"/>
          </a:xfrm>
          <a:prstGeom prst="rect">
            <a:avLst/>
          </a:prstGeom>
        </p:spPr>
      </p:pic>
      <p:pic>
        <p:nvPicPr>
          <p:cNvPr id="4" name="Picture 3">
            <a:hlinkClick r:id="rId2"/>
            <a:extLst>
              <a:ext uri="{FF2B5EF4-FFF2-40B4-BE49-F238E27FC236}">
                <a16:creationId xmlns:a16="http://schemas.microsoft.com/office/drawing/2014/main" id="{893BD708-120A-2900-A060-E1066E4E070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1290293" y="1535720"/>
            <a:ext cx="9577000" cy="5017265"/>
          </a:xfrm>
          <a:prstGeom prst="rect">
            <a:avLst/>
          </a:prstGeom>
        </p:spPr>
      </p:pic>
      <p:pic>
        <p:nvPicPr>
          <p:cNvPr id="11" name="Picture 10">
            <a:hlinkClick r:id="rId2"/>
            <a:extLst>
              <a:ext uri="{FF2B5EF4-FFF2-40B4-BE49-F238E27FC236}">
                <a16:creationId xmlns:a16="http://schemas.microsoft.com/office/drawing/2014/main" id="{A39E9E83-BF9D-0A7C-6F8C-5A2C28FB0973}"/>
              </a:ext>
            </a:extLst>
          </p:cNvPr>
          <p:cNvPicPr>
            <a:picLocks noChangeAspect="1"/>
          </p:cNvPicPr>
          <p:nvPr/>
        </p:nvPicPr>
        <p:blipFill>
          <a:blip r:embed="rId5"/>
          <a:stretch>
            <a:fillRect/>
          </a:stretch>
        </p:blipFill>
        <p:spPr>
          <a:xfrm>
            <a:off x="5933510" y="3382880"/>
            <a:ext cx="1322947" cy="1322947"/>
          </a:xfrm>
          <a:prstGeom prst="rect">
            <a:avLst/>
          </a:prstGeom>
        </p:spPr>
      </p:pic>
    </p:spTree>
    <p:extLst>
      <p:ext uri="{BB962C8B-B14F-4D97-AF65-F5344CB8AC3E}">
        <p14:creationId xmlns:p14="http://schemas.microsoft.com/office/powerpoint/2010/main" val="417696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82D1F-B16A-65BF-4951-3F27B809BC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6AC737-4D3D-24A3-9201-BEDAFD416CC1}"/>
              </a:ext>
            </a:extLst>
          </p:cNvPr>
          <p:cNvSpPr>
            <a:spLocks noGrp="1"/>
          </p:cNvSpPr>
          <p:nvPr>
            <p:ph type="title"/>
          </p:nvPr>
        </p:nvSpPr>
        <p:spPr>
          <a:xfrm>
            <a:off x="1672046" y="443502"/>
            <a:ext cx="9681754" cy="769115"/>
          </a:xfrm>
        </p:spPr>
        <p:txBody>
          <a:bodyPr anchor="ctr">
            <a:normAutofit/>
          </a:bodyPr>
          <a:lstStyle/>
          <a:p>
            <a:r>
              <a:rPr lang="en-US" dirty="0"/>
              <a:t>Discussion: Main dish and snack ideas</a:t>
            </a:r>
            <a:endParaRPr lang="en-AU" dirty="0"/>
          </a:p>
        </p:txBody>
      </p:sp>
      <p:sp>
        <p:nvSpPr>
          <p:cNvPr id="10" name="Slide Number Placeholder 4">
            <a:extLst>
              <a:ext uri="{FF2B5EF4-FFF2-40B4-BE49-F238E27FC236}">
                <a16:creationId xmlns:a16="http://schemas.microsoft.com/office/drawing/2014/main" id="{D9CA22F4-4E99-1914-EC67-1B3677BC52BC}"/>
              </a:ext>
            </a:extLst>
          </p:cNvPr>
          <p:cNvSpPr>
            <a:spLocks noGrp="1"/>
          </p:cNvSpPr>
          <p:nvPr>
            <p:ph type="sldNum" sz="quarter" idx="12"/>
          </p:nvPr>
        </p:nvSpPr>
        <p:spPr>
          <a:xfrm>
            <a:off x="9029700" y="530608"/>
            <a:ext cx="2743200" cy="365125"/>
          </a:xfrm>
        </p:spPr>
        <p:txBody>
          <a:bodyPr anchor="ctr">
            <a:normAutofit/>
          </a:bodyPr>
          <a:lstStyle/>
          <a:p>
            <a:pPr>
              <a:spcAft>
                <a:spcPts val="600"/>
              </a:spcAft>
            </a:pPr>
            <a:fld id="{73D28944-AF85-4DD5-A034-471572FAC305}" type="slidenum">
              <a:rPr lang="en-AU" smtClean="0"/>
              <a:pPr>
                <a:spcAft>
                  <a:spcPts val="600"/>
                </a:spcAft>
              </a:pPr>
              <a:t>11</a:t>
            </a:fld>
            <a:endParaRPr lang="en-AU"/>
          </a:p>
        </p:txBody>
      </p:sp>
      <p:sp>
        <p:nvSpPr>
          <p:cNvPr id="4" name="Content Placeholder 3">
            <a:extLst>
              <a:ext uri="{FF2B5EF4-FFF2-40B4-BE49-F238E27FC236}">
                <a16:creationId xmlns:a16="http://schemas.microsoft.com/office/drawing/2014/main" id="{BB79C2F0-537E-6A04-F856-F9AD0D58323F}"/>
              </a:ext>
            </a:extLst>
          </p:cNvPr>
          <p:cNvSpPr txBox="1">
            <a:spLocks/>
          </p:cNvSpPr>
          <p:nvPr/>
        </p:nvSpPr>
        <p:spPr>
          <a:xfrm>
            <a:off x="416192" y="1665288"/>
            <a:ext cx="6274540" cy="4744330"/>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j-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100000"/>
              </a:lnSpc>
              <a:spcBef>
                <a:spcPts val="500"/>
              </a:spcBef>
              <a:buFont typeface="Wingdings" panose="05000000000000000000" pitchFamily="2" charset="2"/>
              <a:buNone/>
              <a:defRPr sz="1400" kern="1200">
                <a:solidFill>
                  <a:schemeClr val="tx1"/>
                </a:solidFill>
                <a:latin typeface="+mn-lt"/>
                <a:ea typeface="+mn-ea"/>
                <a:cs typeface="+mn-cs"/>
              </a:defRPr>
            </a:lvl3pPr>
            <a:lvl4pPr marL="285750" indent="-28575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533400" indent="-266700" algn="l" defTabSz="14351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1000"/>
              </a:spcAft>
            </a:pPr>
            <a:r>
              <a:rPr lang="en-AU" dirty="0"/>
              <a:t>What are some items that you include on your menu that include:</a:t>
            </a:r>
          </a:p>
          <a:p>
            <a:pPr marL="342900" indent="-342900" fontAlgn="base">
              <a:spcAft>
                <a:spcPts val="1000"/>
              </a:spcAft>
              <a:buBlip>
                <a:blip>
                  <a:extLst>
                    <a:ext uri="{96DAC541-7B7A-43D3-8B79-37D633B846F1}">
                      <asvg:svgBlip xmlns:asvg="http://schemas.microsoft.com/office/drawing/2016/SVG/main" r:embed="rId2"/>
                    </a:ext>
                  </a:extLst>
                </a:blip>
              </a:buBlip>
            </a:pPr>
            <a:r>
              <a:rPr lang="en-AU" dirty="0">
                <a:latin typeface="+mn-lt"/>
              </a:rPr>
              <a:t>Grain foods</a:t>
            </a:r>
          </a:p>
          <a:p>
            <a:pPr marL="342900" indent="-342900" fontAlgn="base">
              <a:spcAft>
                <a:spcPts val="1000"/>
              </a:spcAft>
              <a:buBlip>
                <a:blip>
                  <a:extLst>
                    <a:ext uri="{96DAC541-7B7A-43D3-8B79-37D633B846F1}">
                      <asvg:svgBlip xmlns:asvg="http://schemas.microsoft.com/office/drawing/2016/SVG/main" r:embed="rId2"/>
                    </a:ext>
                  </a:extLst>
                </a:blip>
              </a:buBlip>
            </a:pPr>
            <a:r>
              <a:rPr lang="en-AU" dirty="0">
                <a:latin typeface="+mn-lt"/>
              </a:rPr>
              <a:t>Protein option (meat/meat alternative, fish, legumes or beans, dairy)</a:t>
            </a:r>
          </a:p>
          <a:p>
            <a:pPr marL="342900" indent="-342900" fontAlgn="base">
              <a:spcAft>
                <a:spcPts val="1000"/>
              </a:spcAft>
              <a:buBlip>
                <a:blip>
                  <a:extLst>
                    <a:ext uri="{96DAC541-7B7A-43D3-8B79-37D633B846F1}">
                      <asvg:svgBlip xmlns:asvg="http://schemas.microsoft.com/office/drawing/2016/SVG/main" r:embed="rId2"/>
                    </a:ext>
                  </a:extLst>
                </a:blip>
              </a:buBlip>
            </a:pPr>
            <a:r>
              <a:rPr lang="en-AU" dirty="0">
                <a:latin typeface="+mn-lt"/>
              </a:rPr>
              <a:t>Vegetables</a:t>
            </a:r>
          </a:p>
          <a:p>
            <a:pPr marL="342900" indent="-342900">
              <a:spcAft>
                <a:spcPts val="1000"/>
              </a:spcAft>
              <a:buChar char="•"/>
            </a:pPr>
            <a:endParaRPr lang="en-AU" dirty="0">
              <a:latin typeface="Lexend Light"/>
            </a:endParaRPr>
          </a:p>
          <a:p>
            <a:r>
              <a:rPr lang="en-AU" dirty="0">
                <a:ea typeface="+mj-lt"/>
                <a:cs typeface="+mj-lt"/>
              </a:rPr>
              <a:t>Can anyone share a new recipe or meal that has been successful on your menu?</a:t>
            </a:r>
            <a:br>
              <a:rPr lang="en-US" dirty="0"/>
            </a:br>
            <a:endParaRPr lang="en-US"/>
          </a:p>
          <a:p>
            <a:pPr marL="342900" indent="-342900">
              <a:spcAft>
                <a:spcPts val="1000"/>
              </a:spcAft>
              <a:buChar char="•"/>
            </a:pPr>
            <a:endParaRPr lang="en-AU" dirty="0">
              <a:latin typeface="Lexend Light"/>
            </a:endParaRPr>
          </a:p>
          <a:p>
            <a:pPr>
              <a:spcAft>
                <a:spcPts val="1000"/>
              </a:spcAft>
            </a:pPr>
            <a:endParaRPr lang="en-US" dirty="0"/>
          </a:p>
        </p:txBody>
      </p:sp>
      <p:pic>
        <p:nvPicPr>
          <p:cNvPr id="2" name="Picture 1">
            <a:extLst>
              <a:ext uri="{FF2B5EF4-FFF2-40B4-BE49-F238E27FC236}">
                <a16:creationId xmlns:a16="http://schemas.microsoft.com/office/drawing/2014/main" id="{DB4FF519-4EDA-469D-F81D-4B9110D594A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861300" y="1454618"/>
            <a:ext cx="4330700" cy="5403382"/>
          </a:xfrm>
          <a:prstGeom prst="rect">
            <a:avLst/>
          </a:prstGeom>
        </p:spPr>
      </p:pic>
    </p:spTree>
    <p:extLst>
      <p:ext uri="{BB962C8B-B14F-4D97-AF65-F5344CB8AC3E}">
        <p14:creationId xmlns:p14="http://schemas.microsoft.com/office/powerpoint/2010/main" val="1939559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09FEC-150A-077B-579D-50E78880E0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3BCF80-AF72-2DEE-3BC1-9406FF82A1A1}"/>
              </a:ext>
            </a:extLst>
          </p:cNvPr>
          <p:cNvSpPr>
            <a:spLocks noGrp="1"/>
          </p:cNvSpPr>
          <p:nvPr>
            <p:ph type="title"/>
          </p:nvPr>
        </p:nvSpPr>
        <p:spPr>
          <a:xfrm>
            <a:off x="1672046" y="443502"/>
            <a:ext cx="9681754" cy="769115"/>
          </a:xfrm>
        </p:spPr>
        <p:txBody>
          <a:bodyPr anchor="ctr">
            <a:normAutofit/>
          </a:bodyPr>
          <a:lstStyle/>
          <a:p>
            <a:r>
              <a:rPr lang="en-US" dirty="0"/>
              <a:t>Discussion - Eat the rainbow</a:t>
            </a:r>
            <a:endParaRPr lang="en-AU" dirty="0"/>
          </a:p>
        </p:txBody>
      </p:sp>
      <p:sp>
        <p:nvSpPr>
          <p:cNvPr id="10" name="Slide Number Placeholder 4">
            <a:extLst>
              <a:ext uri="{FF2B5EF4-FFF2-40B4-BE49-F238E27FC236}">
                <a16:creationId xmlns:a16="http://schemas.microsoft.com/office/drawing/2014/main" id="{85815B6F-70A6-A435-E6CA-C61AEDC2A776}"/>
              </a:ext>
            </a:extLst>
          </p:cNvPr>
          <p:cNvSpPr>
            <a:spLocks noGrp="1"/>
          </p:cNvSpPr>
          <p:nvPr>
            <p:ph type="sldNum" sz="quarter" idx="12"/>
          </p:nvPr>
        </p:nvSpPr>
        <p:spPr>
          <a:xfrm>
            <a:off x="9029700" y="530608"/>
            <a:ext cx="2743200" cy="365125"/>
          </a:xfrm>
        </p:spPr>
        <p:txBody>
          <a:bodyPr/>
          <a:lstStyle/>
          <a:p>
            <a:pPr>
              <a:spcAft>
                <a:spcPts val="600"/>
              </a:spcAft>
            </a:pPr>
            <a:fld id="{73D28944-AF85-4DD5-A034-471572FAC305}" type="slidenum">
              <a:rPr lang="en-AU" smtClean="0"/>
              <a:pPr>
                <a:spcAft>
                  <a:spcPts val="600"/>
                </a:spcAft>
              </a:pPr>
              <a:t>12</a:t>
            </a:fld>
            <a:endParaRPr lang="en-AU"/>
          </a:p>
        </p:txBody>
      </p:sp>
      <p:pic>
        <p:nvPicPr>
          <p:cNvPr id="8" name="Picture 7" descr="A rainbow colored background with different vegetables&#10;&#10;AI-generated content may be incorrect.">
            <a:extLst>
              <a:ext uri="{FF2B5EF4-FFF2-40B4-BE49-F238E27FC236}">
                <a16:creationId xmlns:a16="http://schemas.microsoft.com/office/drawing/2014/main" id="{FAD8481A-AEC8-338D-1FE3-A3918A965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485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9FDA5-72D2-1893-9E55-9B483AAA866F}"/>
            </a:ext>
          </a:extLst>
        </p:cNvPr>
        <p:cNvGrpSpPr/>
        <p:nvPr/>
      </p:nvGrpSpPr>
      <p:grpSpPr>
        <a:xfrm>
          <a:off x="0" y="0"/>
          <a:ext cx="0" cy="0"/>
          <a:chOff x="0" y="0"/>
          <a:chExt cx="0" cy="0"/>
        </a:xfrm>
      </p:grpSpPr>
      <p:pic>
        <p:nvPicPr>
          <p:cNvPr id="11" name="Picture 10" descr="A collage of different fruits&#10;&#10;AI-generated content may be incorrect.">
            <a:extLst>
              <a:ext uri="{FF2B5EF4-FFF2-40B4-BE49-F238E27FC236}">
                <a16:creationId xmlns:a16="http://schemas.microsoft.com/office/drawing/2014/main" id="{22DE749E-E937-365B-05B4-508B83526B66}"/>
              </a:ext>
            </a:extLst>
          </p:cNvPr>
          <p:cNvPicPr>
            <a:picLocks noChangeAspect="1"/>
          </p:cNvPicPr>
          <p:nvPr/>
        </p:nvPicPr>
        <p:blipFill>
          <a:blip r:embed="rId2" cstate="screen">
            <a:extLst>
              <a:ext uri="{28A0092B-C50C-407E-A947-70E740481C1C}">
                <a14:useLocalDpi xmlns:a14="http://schemas.microsoft.com/office/drawing/2010/main" val="0"/>
              </a:ext>
            </a:extLst>
          </a:blip>
          <a:srcRect t="39833"/>
          <a:stretch>
            <a:fillRect/>
          </a:stretch>
        </p:blipFill>
        <p:spPr>
          <a:xfrm>
            <a:off x="0" y="2731770"/>
            <a:ext cx="12192000" cy="4126230"/>
          </a:xfrm>
          <a:prstGeom prst="rect">
            <a:avLst/>
          </a:prstGeom>
        </p:spPr>
      </p:pic>
      <p:sp>
        <p:nvSpPr>
          <p:cNvPr id="3" name="Title 2">
            <a:extLst>
              <a:ext uri="{FF2B5EF4-FFF2-40B4-BE49-F238E27FC236}">
                <a16:creationId xmlns:a16="http://schemas.microsoft.com/office/drawing/2014/main" id="{804B64CE-1611-8126-1B28-381A7D0FFB24}"/>
              </a:ext>
            </a:extLst>
          </p:cNvPr>
          <p:cNvSpPr>
            <a:spLocks noGrp="1"/>
          </p:cNvSpPr>
          <p:nvPr>
            <p:ph type="title"/>
          </p:nvPr>
        </p:nvSpPr>
        <p:spPr>
          <a:xfrm>
            <a:off x="1672046" y="443502"/>
            <a:ext cx="9681754" cy="769115"/>
          </a:xfrm>
        </p:spPr>
        <p:txBody>
          <a:bodyPr anchor="ctr">
            <a:normAutofit/>
          </a:bodyPr>
          <a:lstStyle/>
          <a:p>
            <a:r>
              <a:rPr lang="en-US" dirty="0"/>
              <a:t>Discussion: Seasonal menus</a:t>
            </a:r>
            <a:endParaRPr lang="en-AU" dirty="0"/>
          </a:p>
        </p:txBody>
      </p:sp>
      <p:sp>
        <p:nvSpPr>
          <p:cNvPr id="10" name="Slide Number Placeholder 4">
            <a:extLst>
              <a:ext uri="{FF2B5EF4-FFF2-40B4-BE49-F238E27FC236}">
                <a16:creationId xmlns:a16="http://schemas.microsoft.com/office/drawing/2014/main" id="{EB965B02-37BE-5F5D-8C79-621D265423AE}"/>
              </a:ext>
            </a:extLst>
          </p:cNvPr>
          <p:cNvSpPr>
            <a:spLocks noGrp="1"/>
          </p:cNvSpPr>
          <p:nvPr>
            <p:ph type="sldNum" sz="quarter" idx="12"/>
          </p:nvPr>
        </p:nvSpPr>
        <p:spPr>
          <a:xfrm>
            <a:off x="9029700" y="530608"/>
            <a:ext cx="2743200" cy="365125"/>
          </a:xfrm>
        </p:spPr>
        <p:txBody>
          <a:bodyPr/>
          <a:lstStyle/>
          <a:p>
            <a:pPr>
              <a:spcAft>
                <a:spcPts val="600"/>
              </a:spcAft>
            </a:pPr>
            <a:fld id="{73D28944-AF85-4DD5-A034-471572FAC305}" type="slidenum">
              <a:rPr lang="en-AU" smtClean="0"/>
              <a:pPr>
                <a:spcAft>
                  <a:spcPts val="600"/>
                </a:spcAft>
              </a:pPr>
              <a:t>13</a:t>
            </a:fld>
            <a:endParaRPr lang="en-AU"/>
          </a:p>
        </p:txBody>
      </p:sp>
      <p:grpSp>
        <p:nvGrpSpPr>
          <p:cNvPr id="17" name="Group 16">
            <a:extLst>
              <a:ext uri="{FF2B5EF4-FFF2-40B4-BE49-F238E27FC236}">
                <a16:creationId xmlns:a16="http://schemas.microsoft.com/office/drawing/2014/main" id="{07921FEB-4A49-2B7F-E355-EC3A4C9D3FC9}"/>
              </a:ext>
            </a:extLst>
          </p:cNvPr>
          <p:cNvGrpSpPr/>
          <p:nvPr/>
        </p:nvGrpSpPr>
        <p:grpSpPr>
          <a:xfrm>
            <a:off x="952138" y="1804034"/>
            <a:ext cx="10287725" cy="584777"/>
            <a:chOff x="1066075" y="1804034"/>
            <a:chExt cx="10287725" cy="584777"/>
          </a:xfrm>
        </p:grpSpPr>
        <p:sp>
          <p:nvSpPr>
            <p:cNvPr id="4" name="TextBox 4">
              <a:extLst>
                <a:ext uri="{FF2B5EF4-FFF2-40B4-BE49-F238E27FC236}">
                  <a16:creationId xmlns:a16="http://schemas.microsoft.com/office/drawing/2014/main" id="{0569AC39-6761-19BB-B8B0-E914F8E44DAC}"/>
                </a:ext>
              </a:extLst>
            </p:cNvPr>
            <p:cNvSpPr txBox="1"/>
            <p:nvPr/>
          </p:nvSpPr>
          <p:spPr>
            <a:xfrm>
              <a:off x="1066075" y="1804034"/>
              <a:ext cx="2237014"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fontAlgn="base">
                <a:buSzPct val="100000"/>
                <a:buBlip>
                  <a:blip>
                    <a:extLst>
                      <a:ext uri="{96DAC541-7B7A-43D3-8B79-37D633B846F1}">
                        <asvg:svgBlip xmlns:asvg="http://schemas.microsoft.com/office/drawing/2016/SVG/main" r:embed="rId3"/>
                      </a:ext>
                    </a:extLst>
                  </a:blip>
                </a:buBlip>
              </a:pPr>
              <a:r>
                <a:rPr lang="en-AU" sz="3200" dirty="0">
                  <a:solidFill>
                    <a:schemeClr val="tx2"/>
                  </a:solidFill>
                </a:rPr>
                <a:t>Fresh</a:t>
              </a:r>
              <a:endParaRPr lang="en-US" sz="3200" dirty="0"/>
            </a:p>
          </p:txBody>
        </p:sp>
        <p:sp>
          <p:nvSpPr>
            <p:cNvPr id="15" name="TextBox 4">
              <a:extLst>
                <a:ext uri="{FF2B5EF4-FFF2-40B4-BE49-F238E27FC236}">
                  <a16:creationId xmlns:a16="http://schemas.microsoft.com/office/drawing/2014/main" id="{DE73C2EE-216B-D9EA-B253-5502EBA0ABE8}"/>
                </a:ext>
              </a:extLst>
            </p:cNvPr>
            <p:cNvSpPr txBox="1"/>
            <p:nvPr/>
          </p:nvSpPr>
          <p:spPr>
            <a:xfrm>
              <a:off x="3721232" y="1804035"/>
              <a:ext cx="2148968"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fontAlgn="base">
                <a:buSzPct val="100000"/>
                <a:buBlip>
                  <a:blip>
                    <a:extLst>
                      <a:ext uri="{96DAC541-7B7A-43D3-8B79-37D633B846F1}">
                        <asvg:svgBlip xmlns:asvg="http://schemas.microsoft.com/office/drawing/2016/SVG/main" r:embed="rId3"/>
                      </a:ext>
                    </a:extLst>
                  </a:blip>
                </a:buBlip>
              </a:pPr>
              <a:r>
                <a:rPr lang="en-AU" sz="3200" dirty="0">
                  <a:solidFill>
                    <a:schemeClr val="tx2"/>
                  </a:solidFill>
                </a:rPr>
                <a:t>Tasty</a:t>
              </a:r>
              <a:endParaRPr lang="en-US" sz="3200" dirty="0"/>
            </a:p>
          </p:txBody>
        </p:sp>
        <p:sp>
          <p:nvSpPr>
            <p:cNvPr id="16" name="TextBox 4">
              <a:extLst>
                <a:ext uri="{FF2B5EF4-FFF2-40B4-BE49-F238E27FC236}">
                  <a16:creationId xmlns:a16="http://schemas.microsoft.com/office/drawing/2014/main" id="{064B06B3-5D18-6E6A-75FA-4CB168F0826F}"/>
                </a:ext>
              </a:extLst>
            </p:cNvPr>
            <p:cNvSpPr txBox="1"/>
            <p:nvPr/>
          </p:nvSpPr>
          <p:spPr>
            <a:xfrm>
              <a:off x="6288343" y="1804036"/>
              <a:ext cx="5065457"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fontAlgn="base">
                <a:buSzPct val="100000"/>
                <a:buBlip>
                  <a:blip>
                    <a:extLst>
                      <a:ext uri="{96DAC541-7B7A-43D3-8B79-37D633B846F1}">
                        <asvg:svgBlip xmlns:asvg="http://schemas.microsoft.com/office/drawing/2016/SVG/main" r:embed="rId3"/>
                      </a:ext>
                    </a:extLst>
                  </a:blip>
                </a:buBlip>
              </a:pPr>
              <a:r>
                <a:rPr lang="en-AU" sz="3200">
                  <a:solidFill>
                    <a:schemeClr val="tx2"/>
                  </a:solidFill>
                </a:rPr>
                <a:t>More affordable</a:t>
              </a:r>
              <a:endParaRPr lang="en-US" sz="3200"/>
            </a:p>
          </p:txBody>
        </p:sp>
      </p:grpSp>
    </p:spTree>
    <p:extLst>
      <p:ext uri="{BB962C8B-B14F-4D97-AF65-F5344CB8AC3E}">
        <p14:creationId xmlns:p14="http://schemas.microsoft.com/office/powerpoint/2010/main" val="221071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C11EF-BA61-2D4A-2794-3F01BCDEDF7E}"/>
              </a:ext>
            </a:extLst>
          </p:cNvPr>
          <p:cNvSpPr>
            <a:spLocks noGrp="1"/>
          </p:cNvSpPr>
          <p:nvPr>
            <p:ph type="title"/>
          </p:nvPr>
        </p:nvSpPr>
        <p:spPr>
          <a:xfrm>
            <a:off x="1672046" y="443502"/>
            <a:ext cx="9681754" cy="769115"/>
          </a:xfrm>
        </p:spPr>
        <p:txBody>
          <a:bodyPr anchor="ctr">
            <a:normAutofit/>
          </a:bodyPr>
          <a:lstStyle/>
          <a:p>
            <a:r>
              <a:rPr lang="en-US"/>
              <a:t>HEAS supports available</a:t>
            </a:r>
            <a:endParaRPr lang="en-AU"/>
          </a:p>
        </p:txBody>
      </p:sp>
      <p:sp>
        <p:nvSpPr>
          <p:cNvPr id="4" name="Content Placeholder 3">
            <a:extLst>
              <a:ext uri="{FF2B5EF4-FFF2-40B4-BE49-F238E27FC236}">
                <a16:creationId xmlns:a16="http://schemas.microsoft.com/office/drawing/2014/main" id="{AB730C56-6079-C25E-D7EC-AAB467FA0740}"/>
              </a:ext>
            </a:extLst>
          </p:cNvPr>
          <p:cNvSpPr>
            <a:spLocks noGrp="1"/>
          </p:cNvSpPr>
          <p:nvPr>
            <p:ph idx="1"/>
          </p:nvPr>
        </p:nvSpPr>
        <p:spPr>
          <a:xfrm>
            <a:off x="357924" y="1608814"/>
            <a:ext cx="6277503" cy="4351338"/>
          </a:xfrm>
        </p:spPr>
        <p:txBody>
          <a:bodyPr vert="horz" lIns="91440" tIns="45720" rIns="91440" bIns="45720" rtlCol="0" anchor="t">
            <a:normAutofit/>
          </a:bodyPr>
          <a:lstStyle/>
          <a:p>
            <a:pPr marL="0" lvl="0" indent="0">
              <a:spcAft>
                <a:spcPts val="1000"/>
              </a:spcAft>
              <a:buNone/>
            </a:pPr>
            <a:r>
              <a:rPr lang="en-US" sz="2200" dirty="0">
                <a:effectLst/>
                <a:latin typeface="Lexend Light"/>
              </a:rPr>
              <a:t>For more support:</a:t>
            </a:r>
          </a:p>
          <a:p>
            <a:pPr marL="342900" indent="-342900">
              <a:spcAft>
                <a:spcPts val="1000"/>
              </a:spcAft>
              <a:buFont typeface="Symbol" panose="05050102010706020507" pitchFamily="18" charset="2"/>
              <a:buChar char=""/>
            </a:pPr>
            <a:r>
              <a:rPr lang="en-AU" sz="2200" dirty="0">
                <a:latin typeface="Lexend Light"/>
              </a:rPr>
              <a:t>Free training modules for cooks and educators</a:t>
            </a:r>
          </a:p>
          <a:p>
            <a:pPr marL="342900" lvl="0" indent="-342900">
              <a:spcAft>
                <a:spcPts val="1000"/>
              </a:spcAft>
              <a:buFont typeface="Symbol" panose="05050102010706020507" pitchFamily="18" charset="2"/>
              <a:buChar char=""/>
            </a:pPr>
            <a:r>
              <a:rPr lang="en-AU" sz="2200" dirty="0">
                <a:latin typeface="Lexend Light"/>
              </a:rPr>
              <a:t>Food allergy and intolerance course and resources</a:t>
            </a:r>
          </a:p>
          <a:p>
            <a:pPr marL="342900" indent="-342900">
              <a:spcAft>
                <a:spcPts val="1000"/>
              </a:spcAft>
              <a:buFont typeface="Symbol" panose="05050102010706020507" pitchFamily="18" charset="2"/>
              <a:buChar char=""/>
            </a:pPr>
            <a:r>
              <a:rPr lang="en-AU" sz="2200" dirty="0">
                <a:latin typeface="Lexend Light"/>
              </a:rPr>
              <a:t>Infoline via phone and email</a:t>
            </a:r>
          </a:p>
          <a:p>
            <a:pPr marL="342900" indent="-342900">
              <a:spcAft>
                <a:spcPts val="1000"/>
              </a:spcAft>
              <a:buFont typeface="Symbol" panose="05050102010706020507" pitchFamily="18" charset="2"/>
              <a:buChar char=""/>
            </a:pPr>
            <a:r>
              <a:rPr lang="en-AU" sz="2200" err="1">
                <a:latin typeface="Lexend Light"/>
              </a:rPr>
              <a:t>FoodChecker</a:t>
            </a:r>
            <a:r>
              <a:rPr lang="en-AU" sz="2200" dirty="0">
                <a:latin typeface="Lexend Light"/>
              </a:rPr>
              <a:t>, free online menu assessment tool</a:t>
            </a:r>
          </a:p>
          <a:p>
            <a:pPr marL="342900" indent="-342900">
              <a:spcAft>
                <a:spcPts val="1000"/>
              </a:spcAft>
              <a:buFont typeface="Symbol" panose="05050102010706020507" pitchFamily="18" charset="2"/>
              <a:buChar char=""/>
            </a:pPr>
            <a:r>
              <a:rPr lang="en-AU" sz="2200" dirty="0">
                <a:latin typeface="Lexend Light"/>
              </a:rPr>
              <a:t>Website with resources, recipes and more!</a:t>
            </a:r>
          </a:p>
          <a:p>
            <a:pPr marL="342900" indent="-342900">
              <a:spcAft>
                <a:spcPts val="1000"/>
              </a:spcAft>
              <a:buFont typeface="Symbol" panose="05050102010706020507" pitchFamily="18" charset="2"/>
              <a:buChar char=""/>
            </a:pPr>
            <a:endParaRPr lang="en-AU" sz="2200"/>
          </a:p>
        </p:txBody>
      </p:sp>
      <p:sp>
        <p:nvSpPr>
          <p:cNvPr id="11" name="Slide Number Placeholder 4">
            <a:extLst>
              <a:ext uri="{FF2B5EF4-FFF2-40B4-BE49-F238E27FC236}">
                <a16:creationId xmlns:a16="http://schemas.microsoft.com/office/drawing/2014/main" id="{43E97308-B6C2-D30D-AA4D-82C308E39CEC}"/>
              </a:ext>
            </a:extLst>
          </p:cNvPr>
          <p:cNvSpPr>
            <a:spLocks noGrp="1"/>
          </p:cNvSpPr>
          <p:nvPr>
            <p:ph type="sldNum" sz="quarter" idx="12"/>
          </p:nvPr>
        </p:nvSpPr>
        <p:spPr>
          <a:xfrm>
            <a:off x="9029700" y="530608"/>
            <a:ext cx="2743200" cy="365125"/>
          </a:xfrm>
        </p:spPr>
        <p:txBody>
          <a:bodyPr/>
          <a:lstStyle/>
          <a:p>
            <a:pPr>
              <a:spcAft>
                <a:spcPts val="600"/>
              </a:spcAft>
            </a:pPr>
            <a:fld id="{73D28944-AF85-4DD5-A034-471572FAC305}" type="slidenum">
              <a:rPr lang="en-AU" smtClean="0"/>
              <a:pPr>
                <a:spcAft>
                  <a:spcPts val="600"/>
                </a:spcAft>
              </a:pPr>
              <a:t>14</a:t>
            </a:fld>
            <a:endParaRPr lang="en-AU"/>
          </a:p>
        </p:txBody>
      </p:sp>
      <p:pic>
        <p:nvPicPr>
          <p:cNvPr id="2" name="Picture 1" descr="A computer with a website on it&#10;&#10;AI-generated content may be incorrect.">
            <a:extLst>
              <a:ext uri="{FF2B5EF4-FFF2-40B4-BE49-F238E27FC236}">
                <a16:creationId xmlns:a16="http://schemas.microsoft.com/office/drawing/2014/main" id="{4F47978C-3458-6D36-3D0B-CF4CBFD47FEE}"/>
              </a:ext>
            </a:extLst>
          </p:cNvPr>
          <p:cNvPicPr>
            <a:picLocks noChangeAspect="1"/>
          </p:cNvPicPr>
          <p:nvPr/>
        </p:nvPicPr>
        <p:blipFill>
          <a:blip r:embed="rId2"/>
          <a:stretch>
            <a:fillRect/>
          </a:stretch>
        </p:blipFill>
        <p:spPr>
          <a:xfrm>
            <a:off x="6805613" y="2485501"/>
            <a:ext cx="5386387" cy="3339560"/>
          </a:xfrm>
          <a:prstGeom prst="rect">
            <a:avLst/>
          </a:prstGeom>
          <a:noFill/>
        </p:spPr>
      </p:pic>
      <p:pic>
        <p:nvPicPr>
          <p:cNvPr id="5" name="Picture 4" descr="A yellow arrow pointing to the right&#10;&#10;AI-generated content may be incorrect.">
            <a:extLst>
              <a:ext uri="{FF2B5EF4-FFF2-40B4-BE49-F238E27FC236}">
                <a16:creationId xmlns:a16="http://schemas.microsoft.com/office/drawing/2014/main" id="{9D663CB6-D216-321A-3054-F4755E50065A}"/>
              </a:ext>
            </a:extLst>
          </p:cNvPr>
          <p:cNvPicPr>
            <a:picLocks noChangeAspect="1"/>
          </p:cNvPicPr>
          <p:nvPr/>
        </p:nvPicPr>
        <p:blipFill>
          <a:blip r:embed="rId3"/>
          <a:stretch>
            <a:fillRect/>
          </a:stretch>
        </p:blipFill>
        <p:spPr>
          <a:xfrm>
            <a:off x="6096530" y="3426355"/>
            <a:ext cx="1247775" cy="1000125"/>
          </a:xfrm>
          <a:prstGeom prst="rect">
            <a:avLst/>
          </a:prstGeom>
        </p:spPr>
      </p:pic>
    </p:spTree>
    <p:extLst>
      <p:ext uri="{BB962C8B-B14F-4D97-AF65-F5344CB8AC3E}">
        <p14:creationId xmlns:p14="http://schemas.microsoft.com/office/powerpoint/2010/main" val="35965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30F50A-A834-4537-0E38-8BBB1E9F90DA}"/>
              </a:ext>
            </a:extLst>
          </p:cNvPr>
          <p:cNvSpPr>
            <a:spLocks noGrp="1" noRot="1" noMove="1" noResize="1" noEditPoints="1" noAdjustHandles="1" noChangeArrowheads="1" noChangeShapeType="1"/>
          </p:cNvSpPr>
          <p:nvPr/>
        </p:nvSpPr>
        <p:spPr>
          <a:xfrm>
            <a:off x="8203226" y="5926787"/>
            <a:ext cx="3981450" cy="7905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8D2089A-1114-FC7D-0FD6-F7ADB30A9B47}"/>
              </a:ext>
            </a:extLst>
          </p:cNvPr>
          <p:cNvSpPr>
            <a:spLocks noGrp="1"/>
          </p:cNvSpPr>
          <p:nvPr>
            <p:ph type="ctrTitle"/>
          </p:nvPr>
        </p:nvSpPr>
        <p:spPr>
          <a:xfrm>
            <a:off x="2632908" y="1539206"/>
            <a:ext cx="7204535" cy="1900164"/>
          </a:xfrm>
        </p:spPr>
        <p:txBody>
          <a:bodyPr/>
          <a:lstStyle/>
          <a:p>
            <a:r>
              <a:rPr lang="en-AU" sz="2800" dirty="0"/>
              <a:t>Thank you!</a:t>
            </a:r>
            <a:br>
              <a:rPr lang="en-AU" sz="2400" dirty="0"/>
            </a:br>
            <a:br>
              <a:rPr lang="en-AU" sz="2400" dirty="0"/>
            </a:br>
            <a:r>
              <a:rPr lang="en-AU" sz="2400" dirty="0">
                <a:latin typeface="Lexend Light"/>
              </a:rPr>
              <a:t>This presentation was prepared by the Healthy Eating Advisory Service team.</a:t>
            </a:r>
          </a:p>
        </p:txBody>
      </p:sp>
      <p:sp>
        <p:nvSpPr>
          <p:cNvPr id="5" name="Text Placeholder 4">
            <a:extLst>
              <a:ext uri="{FF2B5EF4-FFF2-40B4-BE49-F238E27FC236}">
                <a16:creationId xmlns:a16="http://schemas.microsoft.com/office/drawing/2014/main" id="{77302ADC-7D5A-014E-4C0E-2BFEA77A5B16}"/>
              </a:ext>
            </a:extLst>
          </p:cNvPr>
          <p:cNvSpPr>
            <a:spLocks noGrp="1"/>
          </p:cNvSpPr>
          <p:nvPr>
            <p:ph type="body" sz="quarter" idx="13"/>
          </p:nvPr>
        </p:nvSpPr>
        <p:spPr/>
        <p:txBody>
          <a:bodyPr/>
          <a:lstStyle/>
          <a:p>
            <a:r>
              <a:rPr lang="en-US" sz="1800" u="sng">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heas@nnf.org.au</a:t>
            </a:r>
            <a:endParaRPr lang="en-AU" sz="1800"/>
          </a:p>
        </p:txBody>
      </p:sp>
      <p:sp>
        <p:nvSpPr>
          <p:cNvPr id="6" name="Text Placeholder 5">
            <a:extLst>
              <a:ext uri="{FF2B5EF4-FFF2-40B4-BE49-F238E27FC236}">
                <a16:creationId xmlns:a16="http://schemas.microsoft.com/office/drawing/2014/main" id="{41460451-B6CD-BD5D-57C4-DAAA37E6EEF7}"/>
              </a:ext>
            </a:extLst>
          </p:cNvPr>
          <p:cNvSpPr>
            <a:spLocks noGrp="1"/>
          </p:cNvSpPr>
          <p:nvPr>
            <p:ph type="body" sz="quarter" idx="15"/>
          </p:nvPr>
        </p:nvSpPr>
        <p:spPr/>
        <p:txBody>
          <a:bodyPr/>
          <a:lstStyle/>
          <a:p>
            <a:r>
              <a:rPr lang="en-US" sz="1800">
                <a:ea typeface="Times New Roman" panose="02020603050405020304" pitchFamily="18" charset="0"/>
                <a:cs typeface="Times New Roman" panose="02020603050405020304" pitchFamily="18" charset="0"/>
              </a:rPr>
              <a:t>1300 22 52 88</a:t>
            </a:r>
          </a:p>
          <a:p>
            <a:endParaRPr lang="en-AU" sz="1800"/>
          </a:p>
        </p:txBody>
      </p:sp>
      <p:sp>
        <p:nvSpPr>
          <p:cNvPr id="7" name="Rectangle 6">
            <a:hlinkClick r:id="rId4"/>
            <a:extLst>
              <a:ext uri="{FF2B5EF4-FFF2-40B4-BE49-F238E27FC236}">
                <a16:creationId xmlns:a16="http://schemas.microsoft.com/office/drawing/2014/main" id="{0E3C1501-57AB-8314-180B-CE15B5BF86DA}"/>
              </a:ext>
            </a:extLst>
          </p:cNvPr>
          <p:cNvSpPr/>
          <p:nvPr/>
        </p:nvSpPr>
        <p:spPr>
          <a:xfrm>
            <a:off x="3028950" y="4898785"/>
            <a:ext cx="2514600" cy="2959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hlinkClick r:id="rId5"/>
            <a:extLst>
              <a:ext uri="{FF2B5EF4-FFF2-40B4-BE49-F238E27FC236}">
                <a16:creationId xmlns:a16="http://schemas.microsoft.com/office/drawing/2014/main" id="{E29B4BBD-FE46-A46C-B90C-2B4B86778308}"/>
              </a:ext>
            </a:extLst>
          </p:cNvPr>
          <p:cNvSpPr/>
          <p:nvPr/>
        </p:nvSpPr>
        <p:spPr>
          <a:xfrm>
            <a:off x="3906601" y="6219493"/>
            <a:ext cx="1377950" cy="1025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hlinkClick r:id="rId6"/>
            <a:extLst>
              <a:ext uri="{FF2B5EF4-FFF2-40B4-BE49-F238E27FC236}">
                <a16:creationId xmlns:a16="http://schemas.microsoft.com/office/drawing/2014/main" id="{5F9BECF2-8D76-B5F6-A416-B41AEE2E9623}"/>
              </a:ext>
            </a:extLst>
          </p:cNvPr>
          <p:cNvSpPr/>
          <p:nvPr/>
        </p:nvSpPr>
        <p:spPr>
          <a:xfrm>
            <a:off x="8429318" y="3801817"/>
            <a:ext cx="357996" cy="3579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hlinkClick r:id="rId7"/>
            <a:extLst>
              <a:ext uri="{FF2B5EF4-FFF2-40B4-BE49-F238E27FC236}">
                <a16:creationId xmlns:a16="http://schemas.microsoft.com/office/drawing/2014/main" id="{4C87D689-27EE-23E1-93EB-0DE6A704D64B}"/>
              </a:ext>
            </a:extLst>
          </p:cNvPr>
          <p:cNvSpPr/>
          <p:nvPr/>
        </p:nvSpPr>
        <p:spPr>
          <a:xfrm>
            <a:off x="8900691" y="3813262"/>
            <a:ext cx="357996" cy="3579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hlinkClick r:id="rId8"/>
            <a:extLst>
              <a:ext uri="{FF2B5EF4-FFF2-40B4-BE49-F238E27FC236}">
                <a16:creationId xmlns:a16="http://schemas.microsoft.com/office/drawing/2014/main" id="{637FDC07-14E7-44B8-2422-65C4983F1967}"/>
              </a:ext>
            </a:extLst>
          </p:cNvPr>
          <p:cNvSpPr/>
          <p:nvPr/>
        </p:nvSpPr>
        <p:spPr>
          <a:xfrm>
            <a:off x="9368323" y="3801817"/>
            <a:ext cx="357996" cy="3579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hlinkClick r:id="rId9"/>
            <a:extLst>
              <a:ext uri="{FF2B5EF4-FFF2-40B4-BE49-F238E27FC236}">
                <a16:creationId xmlns:a16="http://schemas.microsoft.com/office/drawing/2014/main" id="{D821764F-FEE2-0EEE-6B12-FF9AF6C52780}"/>
              </a:ext>
            </a:extLst>
          </p:cNvPr>
          <p:cNvSpPr/>
          <p:nvPr/>
        </p:nvSpPr>
        <p:spPr>
          <a:xfrm>
            <a:off x="9835955" y="3801817"/>
            <a:ext cx="357996" cy="3579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descr="A black background with green text&#10;&#10;Description automatically generated">
            <a:extLst>
              <a:ext uri="{FF2B5EF4-FFF2-40B4-BE49-F238E27FC236}">
                <a16:creationId xmlns:a16="http://schemas.microsoft.com/office/drawing/2014/main" id="{1E60D196-A219-D10C-85E3-C122535638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96425" y="6045562"/>
            <a:ext cx="3809524" cy="638095"/>
          </a:xfrm>
          <a:prstGeom prst="rect">
            <a:avLst/>
          </a:prstGeom>
        </p:spPr>
      </p:pic>
      <p:sp>
        <p:nvSpPr>
          <p:cNvPr id="15" name="Rectangle 14">
            <a:extLst>
              <a:ext uri="{FF2B5EF4-FFF2-40B4-BE49-F238E27FC236}">
                <a16:creationId xmlns:a16="http://schemas.microsoft.com/office/drawing/2014/main" id="{2C552590-3735-22E9-4049-0CEFC3E56654}"/>
              </a:ext>
            </a:extLst>
          </p:cNvPr>
          <p:cNvSpPr/>
          <p:nvPr/>
        </p:nvSpPr>
        <p:spPr>
          <a:xfrm>
            <a:off x="196850" y="6172200"/>
            <a:ext cx="5721350" cy="5114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19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2B90B9-D92A-5A8D-0891-F8A7BA38F996}"/>
              </a:ext>
            </a:extLst>
          </p:cNvPr>
          <p:cNvSpPr>
            <a:spLocks noGrp="1" noRot="1" noMove="1" noResize="1" noEditPoints="1" noAdjustHandles="1" noChangeArrowheads="1" noChangeShapeType="1"/>
          </p:cNvSpPr>
          <p:nvPr/>
        </p:nvSpPr>
        <p:spPr>
          <a:xfrm>
            <a:off x="7620000" y="5953125"/>
            <a:ext cx="3981450" cy="7905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Placeholder 7">
            <a:extLst>
              <a:ext uri="{FF2B5EF4-FFF2-40B4-BE49-F238E27FC236}">
                <a16:creationId xmlns:a16="http://schemas.microsoft.com/office/drawing/2014/main" id="{D50B8557-6080-BC5E-D57C-84A58E3A6AD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xfrm>
            <a:off x="6792687" y="0"/>
            <a:ext cx="5399313" cy="5893082"/>
          </a:xfrm>
          <a:prstGeom prst="rect">
            <a:avLst/>
          </a:prstGeom>
        </p:spPr>
      </p:pic>
      <p:pic>
        <p:nvPicPr>
          <p:cNvPr id="3" name="Picture 2" descr="A black background with green text&#10;&#10;Description automatically generated">
            <a:extLst>
              <a:ext uri="{FF2B5EF4-FFF2-40B4-BE49-F238E27FC236}">
                <a16:creationId xmlns:a16="http://schemas.microsoft.com/office/drawing/2014/main" id="{168A3268-F018-201A-CD51-91716EC32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425" y="6045562"/>
            <a:ext cx="3809524" cy="638095"/>
          </a:xfrm>
          <a:prstGeom prst="rect">
            <a:avLst/>
          </a:prstGeom>
        </p:spPr>
      </p:pic>
      <p:sp>
        <p:nvSpPr>
          <p:cNvPr id="11" name="Title 4">
            <a:extLst>
              <a:ext uri="{FF2B5EF4-FFF2-40B4-BE49-F238E27FC236}">
                <a16:creationId xmlns:a16="http://schemas.microsoft.com/office/drawing/2014/main" id="{2111CF49-B287-C92B-174E-11A592E64408}"/>
              </a:ext>
            </a:extLst>
          </p:cNvPr>
          <p:cNvSpPr>
            <a:spLocks noGrp="1"/>
          </p:cNvSpPr>
          <p:nvPr>
            <p:ph type="ctrTitle"/>
          </p:nvPr>
        </p:nvSpPr>
        <p:spPr>
          <a:xfrm>
            <a:off x="2591682" y="2852060"/>
            <a:ext cx="3664313" cy="2188291"/>
          </a:xfrm>
        </p:spPr>
        <p:txBody>
          <a:bodyPr/>
          <a:lstStyle/>
          <a:p>
            <a:r>
              <a:rPr lang="en-AU" sz="4800"/>
              <a:t>Nutrition in Early Childhood</a:t>
            </a:r>
          </a:p>
        </p:txBody>
      </p:sp>
      <p:sp>
        <p:nvSpPr>
          <p:cNvPr id="12" name="Subtitle 5">
            <a:extLst>
              <a:ext uri="{FF2B5EF4-FFF2-40B4-BE49-F238E27FC236}">
                <a16:creationId xmlns:a16="http://schemas.microsoft.com/office/drawing/2014/main" id="{EC393B7A-85B6-FD01-D435-B280C315884D}"/>
              </a:ext>
            </a:extLst>
          </p:cNvPr>
          <p:cNvSpPr txBox="1">
            <a:spLocks/>
          </p:cNvSpPr>
          <p:nvPr/>
        </p:nvSpPr>
        <p:spPr>
          <a:xfrm>
            <a:off x="2589686" y="5160319"/>
            <a:ext cx="3666309" cy="83064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t>Mini Professional Development</a:t>
            </a:r>
          </a:p>
        </p:txBody>
      </p:sp>
    </p:spTree>
    <p:extLst>
      <p:ext uri="{BB962C8B-B14F-4D97-AF65-F5344CB8AC3E}">
        <p14:creationId xmlns:p14="http://schemas.microsoft.com/office/powerpoint/2010/main" val="84431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CA1204-C704-4C10-7BC3-4CE90F11B374}"/>
              </a:ext>
            </a:extLst>
          </p:cNvPr>
          <p:cNvSpPr>
            <a:spLocks noGrp="1"/>
          </p:cNvSpPr>
          <p:nvPr>
            <p:ph type="title"/>
          </p:nvPr>
        </p:nvSpPr>
        <p:spPr/>
        <p:txBody>
          <a:bodyPr/>
          <a:lstStyle/>
          <a:p>
            <a:r>
              <a:rPr lang="en-US"/>
              <a:t>Learning Outcomes</a:t>
            </a:r>
            <a:endParaRPr lang="en-AU"/>
          </a:p>
        </p:txBody>
      </p:sp>
      <p:sp>
        <p:nvSpPr>
          <p:cNvPr id="4" name="Content Placeholder 3">
            <a:extLst>
              <a:ext uri="{FF2B5EF4-FFF2-40B4-BE49-F238E27FC236}">
                <a16:creationId xmlns:a16="http://schemas.microsoft.com/office/drawing/2014/main" id="{981DE7D0-88FF-3371-C6E2-1DF791520A6F}"/>
              </a:ext>
            </a:extLst>
          </p:cNvPr>
          <p:cNvSpPr>
            <a:spLocks noGrp="1"/>
          </p:cNvSpPr>
          <p:nvPr>
            <p:ph idx="1"/>
          </p:nvPr>
        </p:nvSpPr>
        <p:spPr>
          <a:xfrm>
            <a:off x="442913" y="1665288"/>
            <a:ext cx="6739548" cy="3297510"/>
          </a:xfrm>
        </p:spPr>
        <p:txBody>
          <a:bodyPr vert="horz" lIns="91440" tIns="45720" rIns="91440" bIns="45720" rtlCol="0" anchor="t">
            <a:noAutofit/>
          </a:bodyPr>
          <a:lstStyle/>
          <a:p>
            <a:pPr marL="457200" indent="-457200">
              <a:spcAft>
                <a:spcPts val="1000"/>
              </a:spcAft>
              <a:buFont typeface="+mj-lt"/>
              <a:buAutoNum type="arabicPeriod"/>
            </a:pPr>
            <a:r>
              <a:rPr lang="en-US" dirty="0">
                <a:latin typeface="+mn-lt"/>
              </a:rPr>
              <a:t>Understand the importance of nutrition in the context of early childhood development</a:t>
            </a:r>
          </a:p>
          <a:p>
            <a:pPr marL="457200" indent="-457200">
              <a:spcAft>
                <a:spcPts val="1000"/>
              </a:spcAft>
              <a:buFont typeface="+mj-lt"/>
              <a:buAutoNum type="arabicPeriod"/>
            </a:pPr>
            <a:r>
              <a:rPr lang="en-US" dirty="0">
                <a:latin typeface="+mn-lt"/>
              </a:rPr>
              <a:t>Understand how different nutrients impact growth and development</a:t>
            </a:r>
          </a:p>
          <a:p>
            <a:pPr marL="457200" indent="-457200">
              <a:spcAft>
                <a:spcPts val="1000"/>
              </a:spcAft>
              <a:buFont typeface="+mj-lt"/>
              <a:buAutoNum type="arabicPeriod"/>
            </a:pPr>
            <a:r>
              <a:rPr lang="en-US" dirty="0">
                <a:latin typeface="+mn-lt"/>
              </a:rPr>
              <a:t>Learn practical strategies for menu planning and cooking to support a nutritious diet</a:t>
            </a:r>
          </a:p>
          <a:p>
            <a:pPr marL="457200" indent="-457200">
              <a:spcAft>
                <a:spcPts val="1000"/>
              </a:spcAft>
              <a:buFont typeface="+mj-lt"/>
              <a:buAutoNum type="arabicPeriod"/>
            </a:pPr>
            <a:r>
              <a:rPr lang="en-US" dirty="0">
                <a:latin typeface="+mn-lt"/>
              </a:rPr>
              <a:t>Understand the ‘eat the rainbow’ approach to encourage dietary variety and nutritional intake</a:t>
            </a:r>
            <a:endParaRPr lang="en-AU" dirty="0">
              <a:latin typeface="+mn-lt"/>
            </a:endParaRPr>
          </a:p>
        </p:txBody>
      </p:sp>
      <p:pic>
        <p:nvPicPr>
          <p:cNvPr id="2" name="Picture 1">
            <a:extLst>
              <a:ext uri="{FF2B5EF4-FFF2-40B4-BE49-F238E27FC236}">
                <a16:creationId xmlns:a16="http://schemas.microsoft.com/office/drawing/2014/main" id="{2423C056-EF7C-BA55-48F5-1C2637F1957A}"/>
              </a:ext>
            </a:extLst>
          </p:cNvPr>
          <p:cNvPicPr>
            <a:picLocks noChangeAspect="1"/>
          </p:cNvPicPr>
          <p:nvPr/>
        </p:nvPicPr>
        <p:blipFill>
          <a:blip r:embed="rId2" cstate="screen">
            <a:extLst>
              <a:ext uri="{28A0092B-C50C-407E-A947-70E740481C1C}">
                <a14:useLocalDpi xmlns:a14="http://schemas.microsoft.com/office/drawing/2010/main" val="0"/>
              </a:ext>
            </a:extLst>
          </a:blip>
          <a:srcRect l="-1591"/>
          <a:stretch>
            <a:fillRect/>
          </a:stretch>
        </p:blipFill>
        <p:spPr>
          <a:xfrm>
            <a:off x="8077200" y="1453741"/>
            <a:ext cx="4114800" cy="5415410"/>
          </a:xfrm>
          <a:prstGeom prst="rect">
            <a:avLst/>
          </a:prstGeom>
        </p:spPr>
      </p:pic>
    </p:spTree>
    <p:extLst>
      <p:ext uri="{BB962C8B-B14F-4D97-AF65-F5344CB8AC3E}">
        <p14:creationId xmlns:p14="http://schemas.microsoft.com/office/powerpoint/2010/main" val="69664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2E302-4D6A-4A9C-A505-9E6CD384A149}"/>
            </a:ext>
          </a:extLst>
        </p:cNvPr>
        <p:cNvGrpSpPr/>
        <p:nvPr/>
      </p:nvGrpSpPr>
      <p:grpSpPr>
        <a:xfrm>
          <a:off x="0" y="0"/>
          <a:ext cx="0" cy="0"/>
          <a:chOff x="0" y="0"/>
          <a:chExt cx="0" cy="0"/>
        </a:xfrm>
      </p:grpSpPr>
      <p:pic>
        <p:nvPicPr>
          <p:cNvPr id="9" name="Picture 8" descr="A group of children in different stages of growth&#10;&#10;AI-generated content may be incorrect.">
            <a:extLst>
              <a:ext uri="{FF2B5EF4-FFF2-40B4-BE49-F238E27FC236}">
                <a16:creationId xmlns:a16="http://schemas.microsoft.com/office/drawing/2014/main" id="{D6BBB01E-8802-F6A2-C90F-98227E10CD6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3035300"/>
            <a:ext cx="12192000" cy="2679700"/>
          </a:xfrm>
          <a:prstGeom prst="rect">
            <a:avLst/>
          </a:prstGeom>
        </p:spPr>
      </p:pic>
      <p:sp>
        <p:nvSpPr>
          <p:cNvPr id="3" name="Title 2">
            <a:extLst>
              <a:ext uri="{FF2B5EF4-FFF2-40B4-BE49-F238E27FC236}">
                <a16:creationId xmlns:a16="http://schemas.microsoft.com/office/drawing/2014/main" id="{36A1B218-7D1F-B0D3-8F12-390458C2BDCD}"/>
              </a:ext>
            </a:extLst>
          </p:cNvPr>
          <p:cNvSpPr>
            <a:spLocks noGrp="1"/>
          </p:cNvSpPr>
          <p:nvPr>
            <p:ph type="title"/>
          </p:nvPr>
        </p:nvSpPr>
        <p:spPr>
          <a:xfrm>
            <a:off x="1672046" y="443502"/>
            <a:ext cx="9681754" cy="769115"/>
          </a:xfrm>
        </p:spPr>
        <p:txBody>
          <a:bodyPr anchor="ctr">
            <a:normAutofit/>
          </a:bodyPr>
          <a:lstStyle/>
          <a:p>
            <a:r>
              <a:rPr lang="en-US"/>
              <a:t>Importance of nutrition</a:t>
            </a:r>
            <a:endParaRPr lang="en-AU"/>
          </a:p>
        </p:txBody>
      </p:sp>
      <p:sp>
        <p:nvSpPr>
          <p:cNvPr id="10" name="Slide Number Placeholder 4">
            <a:extLst>
              <a:ext uri="{FF2B5EF4-FFF2-40B4-BE49-F238E27FC236}">
                <a16:creationId xmlns:a16="http://schemas.microsoft.com/office/drawing/2014/main" id="{AE185F41-99A8-A15A-5707-D5305A2E26D9}"/>
              </a:ext>
            </a:extLst>
          </p:cNvPr>
          <p:cNvSpPr>
            <a:spLocks noGrp="1"/>
          </p:cNvSpPr>
          <p:nvPr>
            <p:ph type="sldNum" sz="quarter" idx="12"/>
          </p:nvPr>
        </p:nvSpPr>
        <p:spPr>
          <a:xfrm>
            <a:off x="9029700" y="530608"/>
            <a:ext cx="2743200" cy="365125"/>
          </a:xfrm>
        </p:spPr>
        <p:txBody>
          <a:bodyPr/>
          <a:lstStyle/>
          <a:p>
            <a:pPr>
              <a:spcAft>
                <a:spcPts val="600"/>
              </a:spcAft>
            </a:pPr>
            <a:fld id="{73D28944-AF85-4DD5-A034-471572FAC305}" type="slidenum">
              <a:rPr lang="en-AU" smtClean="0"/>
              <a:pPr>
                <a:spcAft>
                  <a:spcPts val="600"/>
                </a:spcAft>
              </a:pPr>
              <a:t>4</a:t>
            </a:fld>
            <a:endParaRPr lang="en-AU"/>
          </a:p>
        </p:txBody>
      </p:sp>
      <p:sp>
        <p:nvSpPr>
          <p:cNvPr id="16" name="TextBox 4">
            <a:extLst>
              <a:ext uri="{FF2B5EF4-FFF2-40B4-BE49-F238E27FC236}">
                <a16:creationId xmlns:a16="http://schemas.microsoft.com/office/drawing/2014/main" id="{6452F394-200D-C1FA-FCB4-1063F55FC6A9}"/>
              </a:ext>
            </a:extLst>
          </p:cNvPr>
          <p:cNvSpPr txBox="1"/>
          <p:nvPr/>
        </p:nvSpPr>
        <p:spPr>
          <a:xfrm>
            <a:off x="1217613" y="5563404"/>
            <a:ext cx="2732087"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ctr">
              <a:spcBef>
                <a:spcPts val="1000"/>
              </a:spcBef>
              <a:defRPr/>
            </a:pPr>
            <a:r>
              <a:rPr lang="en-US" sz="1600">
                <a:solidFill>
                  <a:srgbClr val="184A4B"/>
                </a:solidFill>
              </a:rPr>
              <a:t>Support growth and development</a:t>
            </a:r>
            <a:endParaRPr lang="en-US" sz="1600"/>
          </a:p>
        </p:txBody>
      </p:sp>
      <p:sp>
        <p:nvSpPr>
          <p:cNvPr id="11" name="TextBox 10">
            <a:extLst>
              <a:ext uri="{FF2B5EF4-FFF2-40B4-BE49-F238E27FC236}">
                <a16:creationId xmlns:a16="http://schemas.microsoft.com/office/drawing/2014/main" id="{A23B23C3-FBE1-AF87-BBB2-E7BFE6DF8E1C}"/>
              </a:ext>
            </a:extLst>
          </p:cNvPr>
          <p:cNvSpPr txBox="1"/>
          <p:nvPr/>
        </p:nvSpPr>
        <p:spPr>
          <a:xfrm>
            <a:off x="442913" y="6232465"/>
            <a:ext cx="115220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tx2"/>
                </a:solidFill>
              </a:rPr>
              <a:t>Early years is also an important time for developing food preferences and habits</a:t>
            </a:r>
            <a:endParaRPr lang="en-US" sz="2000" b="1"/>
          </a:p>
        </p:txBody>
      </p:sp>
      <p:sp>
        <p:nvSpPr>
          <p:cNvPr id="2" name="TextBox 4">
            <a:extLst>
              <a:ext uri="{FF2B5EF4-FFF2-40B4-BE49-F238E27FC236}">
                <a16:creationId xmlns:a16="http://schemas.microsoft.com/office/drawing/2014/main" id="{5B52A014-8D59-3934-4546-0381CA5E2AA3}"/>
              </a:ext>
            </a:extLst>
          </p:cNvPr>
          <p:cNvSpPr txBox="1"/>
          <p:nvPr/>
        </p:nvSpPr>
        <p:spPr>
          <a:xfrm>
            <a:off x="6753355" y="5610637"/>
            <a:ext cx="5249733"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ctr">
              <a:spcBef>
                <a:spcPts val="1000"/>
              </a:spcBef>
              <a:defRPr/>
            </a:pPr>
            <a:r>
              <a:rPr lang="en-US" sz="1600">
                <a:solidFill>
                  <a:srgbClr val="184A4B"/>
                </a:solidFill>
              </a:rPr>
              <a:t>Regulate their emotions</a:t>
            </a:r>
          </a:p>
        </p:txBody>
      </p:sp>
      <p:sp>
        <p:nvSpPr>
          <p:cNvPr id="5" name="TextBox 4">
            <a:extLst>
              <a:ext uri="{FF2B5EF4-FFF2-40B4-BE49-F238E27FC236}">
                <a16:creationId xmlns:a16="http://schemas.microsoft.com/office/drawing/2014/main" id="{E2FCBE19-EDA0-B5E9-95E6-3218E29FC3DF}"/>
              </a:ext>
            </a:extLst>
          </p:cNvPr>
          <p:cNvSpPr txBox="1"/>
          <p:nvPr/>
        </p:nvSpPr>
        <p:spPr>
          <a:xfrm>
            <a:off x="4445000" y="5563404"/>
            <a:ext cx="3022599"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ctr">
              <a:spcBef>
                <a:spcPts val="1000"/>
              </a:spcBef>
              <a:defRPr/>
            </a:pPr>
            <a:r>
              <a:rPr lang="en-US" sz="1600">
                <a:solidFill>
                  <a:srgbClr val="184A4B"/>
                </a:solidFill>
              </a:rPr>
              <a:t>Support concentration and learning</a:t>
            </a:r>
          </a:p>
        </p:txBody>
      </p:sp>
      <p:sp>
        <p:nvSpPr>
          <p:cNvPr id="14" name="TextBox 13">
            <a:extLst>
              <a:ext uri="{FF2B5EF4-FFF2-40B4-BE49-F238E27FC236}">
                <a16:creationId xmlns:a16="http://schemas.microsoft.com/office/drawing/2014/main" id="{24AC9F20-4EF7-9505-AC56-D0496545A1B5}"/>
              </a:ext>
            </a:extLst>
          </p:cNvPr>
          <p:cNvSpPr txBox="1"/>
          <p:nvPr/>
        </p:nvSpPr>
        <p:spPr>
          <a:xfrm>
            <a:off x="3077573" y="2506592"/>
            <a:ext cx="6870700" cy="581698"/>
          </a:xfrm>
          <a:prstGeom prst="rect">
            <a:avLst/>
          </a:prstGeom>
          <a:noFill/>
        </p:spPr>
        <p:txBody>
          <a:bodyPr wrap="square">
            <a:spAutoFit/>
          </a:bodyPr>
          <a:lstStyle/>
          <a:p>
            <a:pPr marL="0" lvl="2">
              <a:lnSpc>
                <a:spcPct val="150000"/>
              </a:lnSpc>
              <a:spcBef>
                <a:spcPts val="1000"/>
              </a:spcBef>
              <a:defRPr/>
            </a:pPr>
            <a:r>
              <a:rPr lang="en-US" sz="2400" b="1" dirty="0">
                <a:solidFill>
                  <a:srgbClr val="184A4B"/>
                </a:solidFill>
              </a:rPr>
              <a:t>Good nutrition is important for energy to:</a:t>
            </a:r>
            <a:endParaRPr lang="en-US" sz="2400" dirty="0">
              <a:solidFill>
                <a:srgbClr val="000000"/>
              </a:solidFill>
            </a:endParaRPr>
          </a:p>
        </p:txBody>
      </p:sp>
      <p:sp>
        <p:nvSpPr>
          <p:cNvPr id="18" name="TextBox 17">
            <a:extLst>
              <a:ext uri="{FF2B5EF4-FFF2-40B4-BE49-F238E27FC236}">
                <a16:creationId xmlns:a16="http://schemas.microsoft.com/office/drawing/2014/main" id="{86702E58-74B5-F99B-1F3C-6326AA83683E}"/>
              </a:ext>
            </a:extLst>
          </p:cNvPr>
          <p:cNvSpPr txBox="1"/>
          <p:nvPr/>
        </p:nvSpPr>
        <p:spPr>
          <a:xfrm>
            <a:off x="963612" y="1584394"/>
            <a:ext cx="10390188" cy="707886"/>
          </a:xfrm>
          <a:prstGeom prst="rect">
            <a:avLst/>
          </a:prstGeom>
          <a:noFill/>
        </p:spPr>
        <p:txBody>
          <a:bodyPr wrap="square">
            <a:spAutoFit/>
          </a:bodyPr>
          <a:lstStyle/>
          <a:p>
            <a:pPr marL="0" lvl="2" algn="ctr">
              <a:spcBef>
                <a:spcPts val="1000"/>
              </a:spcBef>
              <a:defRPr/>
            </a:pPr>
            <a:r>
              <a:rPr lang="en-US" sz="2000" dirty="0">
                <a:solidFill>
                  <a:srgbClr val="184A4B"/>
                </a:solidFill>
              </a:rPr>
              <a:t>First 2000 days are when a child’s brain, body and immune system are developing faster than they ever will again.</a:t>
            </a:r>
            <a:endParaRPr lang="en-US" sz="2000" dirty="0">
              <a:solidFill>
                <a:srgbClr val="000000"/>
              </a:solidFill>
            </a:endParaRPr>
          </a:p>
        </p:txBody>
      </p:sp>
    </p:spTree>
    <p:extLst>
      <p:ext uri="{BB962C8B-B14F-4D97-AF65-F5344CB8AC3E}">
        <p14:creationId xmlns:p14="http://schemas.microsoft.com/office/powerpoint/2010/main" val="304722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CB72-F613-481B-4F2B-C978A3A0FC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A0B9BA-8BEF-23F1-60BD-35CDEEE8EE02}"/>
              </a:ext>
            </a:extLst>
          </p:cNvPr>
          <p:cNvSpPr>
            <a:spLocks noGrp="1"/>
          </p:cNvSpPr>
          <p:nvPr>
            <p:ph type="title"/>
          </p:nvPr>
        </p:nvSpPr>
        <p:spPr>
          <a:xfrm>
            <a:off x="1672046" y="443502"/>
            <a:ext cx="9681754" cy="769115"/>
          </a:xfrm>
        </p:spPr>
        <p:txBody>
          <a:bodyPr anchor="ctr">
            <a:normAutofit/>
          </a:bodyPr>
          <a:lstStyle/>
          <a:p>
            <a:r>
              <a:rPr lang="en-US"/>
              <a:t>Nutrition in childcare</a:t>
            </a:r>
            <a:endParaRPr lang="en-AU"/>
          </a:p>
        </p:txBody>
      </p:sp>
      <p:sp>
        <p:nvSpPr>
          <p:cNvPr id="10" name="Slide Number Placeholder 4">
            <a:extLst>
              <a:ext uri="{FF2B5EF4-FFF2-40B4-BE49-F238E27FC236}">
                <a16:creationId xmlns:a16="http://schemas.microsoft.com/office/drawing/2014/main" id="{0695B8EE-A677-7B24-13E0-D776BC60F961}"/>
              </a:ext>
            </a:extLst>
          </p:cNvPr>
          <p:cNvSpPr>
            <a:spLocks noGrp="1"/>
          </p:cNvSpPr>
          <p:nvPr>
            <p:ph type="sldNum" sz="quarter" idx="12"/>
          </p:nvPr>
        </p:nvSpPr>
        <p:spPr>
          <a:xfrm>
            <a:off x="9029700" y="530608"/>
            <a:ext cx="2743200" cy="365125"/>
          </a:xfrm>
        </p:spPr>
        <p:txBody>
          <a:bodyPr/>
          <a:lstStyle/>
          <a:p>
            <a:pPr>
              <a:spcAft>
                <a:spcPts val="600"/>
              </a:spcAft>
            </a:pPr>
            <a:fld id="{73D28944-AF85-4DD5-A034-471572FAC305}" type="slidenum">
              <a:rPr lang="en-AU" smtClean="0"/>
              <a:pPr>
                <a:spcAft>
                  <a:spcPts val="600"/>
                </a:spcAft>
              </a:pPr>
              <a:t>5</a:t>
            </a:fld>
            <a:endParaRPr lang="en-AU"/>
          </a:p>
        </p:txBody>
      </p:sp>
      <p:pic>
        <p:nvPicPr>
          <p:cNvPr id="1026" name="Picture 2">
            <a:extLst>
              <a:ext uri="{FF2B5EF4-FFF2-40B4-BE49-F238E27FC236}">
                <a16:creationId xmlns:a16="http://schemas.microsoft.com/office/drawing/2014/main" id="{E742D911-4509-373C-65AF-6DE831FF3464}"/>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6985491" y="1442082"/>
            <a:ext cx="5206510" cy="5415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072C81C8-54A9-7C8D-A196-02E7713800A1}"/>
              </a:ext>
            </a:extLst>
          </p:cNvPr>
          <p:cNvSpPr txBox="1"/>
          <p:nvPr/>
        </p:nvSpPr>
        <p:spPr>
          <a:xfrm>
            <a:off x="465382" y="1800301"/>
            <a:ext cx="2647885" cy="10858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ct val="150000"/>
              </a:lnSpc>
              <a:spcBef>
                <a:spcPts val="1000"/>
              </a:spcBef>
              <a:defRPr/>
            </a:pPr>
            <a:r>
              <a:rPr lang="en-AU" sz="4800" dirty="0">
                <a:solidFill>
                  <a:schemeClr val="accent2"/>
                </a:solidFill>
                <a:latin typeface="+mj-lt"/>
              </a:rPr>
              <a:t>30+ hrs</a:t>
            </a:r>
            <a:endParaRPr lang="en-US" sz="4800" dirty="0">
              <a:solidFill>
                <a:schemeClr val="accent2"/>
              </a:solidFill>
              <a:latin typeface="+mj-lt"/>
            </a:endParaRPr>
          </a:p>
        </p:txBody>
      </p:sp>
      <p:sp>
        <p:nvSpPr>
          <p:cNvPr id="5" name="TextBox 4">
            <a:extLst>
              <a:ext uri="{FF2B5EF4-FFF2-40B4-BE49-F238E27FC236}">
                <a16:creationId xmlns:a16="http://schemas.microsoft.com/office/drawing/2014/main" id="{F353A3DA-ABCD-46BA-2CC4-75EB3725FD70}"/>
              </a:ext>
            </a:extLst>
          </p:cNvPr>
          <p:cNvSpPr txBox="1"/>
          <p:nvPr/>
        </p:nvSpPr>
        <p:spPr>
          <a:xfrm>
            <a:off x="465382" y="3049164"/>
            <a:ext cx="3126577"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spcBef>
                <a:spcPts val="1000"/>
              </a:spcBef>
              <a:defRPr/>
            </a:pPr>
            <a:r>
              <a:rPr lang="en-AU">
                <a:solidFill>
                  <a:schemeClr val="tx2"/>
                </a:solidFill>
              </a:rPr>
              <a:t>Time children spend in childcare each week</a:t>
            </a:r>
          </a:p>
        </p:txBody>
      </p:sp>
      <p:sp>
        <p:nvSpPr>
          <p:cNvPr id="6" name="TextBox 4">
            <a:extLst>
              <a:ext uri="{FF2B5EF4-FFF2-40B4-BE49-F238E27FC236}">
                <a16:creationId xmlns:a16="http://schemas.microsoft.com/office/drawing/2014/main" id="{A5D6EFEE-B5B9-B59E-8A2C-17D8C404D77F}"/>
              </a:ext>
            </a:extLst>
          </p:cNvPr>
          <p:cNvSpPr txBox="1"/>
          <p:nvPr/>
        </p:nvSpPr>
        <p:spPr>
          <a:xfrm>
            <a:off x="3718536" y="1804209"/>
            <a:ext cx="2698872" cy="10858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ct val="150000"/>
              </a:lnSpc>
              <a:spcBef>
                <a:spcPts val="1000"/>
              </a:spcBef>
              <a:defRPr/>
            </a:pPr>
            <a:r>
              <a:rPr lang="en-AU" sz="4800" dirty="0">
                <a:solidFill>
                  <a:schemeClr val="accent2"/>
                </a:solidFill>
                <a:latin typeface="+mj-lt"/>
              </a:rPr>
              <a:t>50-70%</a:t>
            </a:r>
            <a:endParaRPr lang="en-US" sz="4800" dirty="0">
              <a:solidFill>
                <a:schemeClr val="accent2"/>
              </a:solidFill>
              <a:latin typeface="+mj-lt"/>
            </a:endParaRPr>
          </a:p>
        </p:txBody>
      </p:sp>
      <p:sp>
        <p:nvSpPr>
          <p:cNvPr id="7" name="TextBox 6">
            <a:extLst>
              <a:ext uri="{FF2B5EF4-FFF2-40B4-BE49-F238E27FC236}">
                <a16:creationId xmlns:a16="http://schemas.microsoft.com/office/drawing/2014/main" id="{F26473C0-D086-7C1E-79AB-475714255866}"/>
              </a:ext>
            </a:extLst>
          </p:cNvPr>
          <p:cNvSpPr txBox="1"/>
          <p:nvPr/>
        </p:nvSpPr>
        <p:spPr>
          <a:xfrm>
            <a:off x="3640382" y="3030602"/>
            <a:ext cx="2774094"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spcBef>
                <a:spcPts val="1000"/>
              </a:spcBef>
              <a:defRPr/>
            </a:pPr>
            <a:r>
              <a:rPr lang="en-AU" dirty="0">
                <a:solidFill>
                  <a:srgbClr val="184A4B"/>
                </a:solidFill>
              </a:rPr>
              <a:t>Number of meals eaten in childcare each day</a:t>
            </a:r>
          </a:p>
        </p:txBody>
      </p:sp>
      <p:sp>
        <p:nvSpPr>
          <p:cNvPr id="4" name="TextBox 3">
            <a:extLst>
              <a:ext uri="{FF2B5EF4-FFF2-40B4-BE49-F238E27FC236}">
                <a16:creationId xmlns:a16="http://schemas.microsoft.com/office/drawing/2014/main" id="{90E24A31-6BCD-4B24-5FD8-5A699514BE6F}"/>
              </a:ext>
            </a:extLst>
          </p:cNvPr>
          <p:cNvSpPr txBox="1"/>
          <p:nvPr/>
        </p:nvSpPr>
        <p:spPr>
          <a:xfrm>
            <a:off x="465384" y="4144294"/>
            <a:ext cx="5949091"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spcBef>
                <a:spcPts val="1000"/>
              </a:spcBef>
              <a:defRPr/>
            </a:pPr>
            <a:r>
              <a:rPr lang="en-AU" sz="3200" dirty="0">
                <a:solidFill>
                  <a:srgbClr val="184A4B"/>
                </a:solidFill>
                <a:latin typeface="Lexend SemiBold"/>
              </a:rPr>
              <a:t>Need to meet 50-70% of nutrition needs in childcare</a:t>
            </a:r>
          </a:p>
        </p:txBody>
      </p:sp>
    </p:spTree>
    <p:extLst>
      <p:ext uri="{BB962C8B-B14F-4D97-AF65-F5344CB8AC3E}">
        <p14:creationId xmlns:p14="http://schemas.microsoft.com/office/powerpoint/2010/main" val="61444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DA1EB-47EE-6EB7-DD09-B582307E3B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02708-5655-6A44-E70D-B20B2B407CD3}"/>
              </a:ext>
            </a:extLst>
          </p:cNvPr>
          <p:cNvSpPr>
            <a:spLocks noGrp="1"/>
          </p:cNvSpPr>
          <p:nvPr>
            <p:ph type="title"/>
          </p:nvPr>
        </p:nvSpPr>
        <p:spPr>
          <a:xfrm>
            <a:off x="1672046" y="443502"/>
            <a:ext cx="9681754" cy="769115"/>
          </a:xfrm>
        </p:spPr>
        <p:txBody>
          <a:bodyPr vert="horz" lIns="91440" tIns="45720" rIns="91440" bIns="45720" rtlCol="0" anchor="ctr">
            <a:normAutofit/>
          </a:bodyPr>
          <a:lstStyle/>
          <a:p>
            <a:r>
              <a:rPr lang="en-US" dirty="0"/>
              <a:t>Australian Guide to Healthy Eating</a:t>
            </a:r>
            <a:endParaRPr lang="en-AU" dirty="0"/>
          </a:p>
        </p:txBody>
      </p:sp>
      <p:sp>
        <p:nvSpPr>
          <p:cNvPr id="10" name="Slide Number Placeholder 4">
            <a:extLst>
              <a:ext uri="{FF2B5EF4-FFF2-40B4-BE49-F238E27FC236}">
                <a16:creationId xmlns:a16="http://schemas.microsoft.com/office/drawing/2014/main" id="{F32D3AA5-5FB7-EEEE-C59C-B2D8DDA30143}"/>
              </a:ext>
            </a:extLst>
          </p:cNvPr>
          <p:cNvSpPr>
            <a:spLocks noGrp="1"/>
          </p:cNvSpPr>
          <p:nvPr>
            <p:ph type="sldNum" sz="quarter" idx="12"/>
          </p:nvPr>
        </p:nvSpPr>
        <p:spPr>
          <a:xfrm>
            <a:off x="9029700" y="530608"/>
            <a:ext cx="2743200" cy="365125"/>
          </a:xfrm>
        </p:spPr>
        <p:txBody>
          <a:bodyPr vert="horz" lIns="91440" tIns="45720" rIns="91440" bIns="45720" rtlCol="0" anchor="ctr">
            <a:normAutofit/>
          </a:bodyPr>
          <a:lstStyle/>
          <a:p>
            <a:pPr>
              <a:spcAft>
                <a:spcPts val="600"/>
              </a:spcAft>
            </a:pPr>
            <a:fld id="{73D28944-AF85-4DD5-A034-471572FAC305}" type="slidenum">
              <a:rPr lang="en-AU" smtClean="0"/>
              <a:pPr>
                <a:spcAft>
                  <a:spcPts val="600"/>
                </a:spcAft>
              </a:pPr>
              <a:t>6</a:t>
            </a:fld>
            <a:endParaRPr lang="en-AU" dirty="0"/>
          </a:p>
        </p:txBody>
      </p:sp>
      <p:pic>
        <p:nvPicPr>
          <p:cNvPr id="5" name="Picture 4">
            <a:extLst>
              <a:ext uri="{FF2B5EF4-FFF2-40B4-BE49-F238E27FC236}">
                <a16:creationId xmlns:a16="http://schemas.microsoft.com/office/drawing/2014/main" id="{941B89D7-63DF-8BD6-D3A9-6FDE7A589F21}"/>
              </a:ext>
            </a:extLst>
          </p:cNvPr>
          <p:cNvPicPr>
            <a:picLocks noChangeAspect="1"/>
          </p:cNvPicPr>
          <p:nvPr/>
        </p:nvPicPr>
        <p:blipFill>
          <a:blip r:embed="rId2"/>
          <a:stretch>
            <a:fillRect/>
          </a:stretch>
        </p:blipFill>
        <p:spPr>
          <a:xfrm>
            <a:off x="6516178" y="1658470"/>
            <a:ext cx="3339438" cy="4796118"/>
          </a:xfrm>
          <a:prstGeom prst="rect">
            <a:avLst/>
          </a:prstGeom>
        </p:spPr>
      </p:pic>
      <p:pic>
        <p:nvPicPr>
          <p:cNvPr id="6" name="Picture 5" descr="A cover of a book with a fruit picture&#10;&#10;AI-generated content may be incorrect.">
            <a:extLst>
              <a:ext uri="{FF2B5EF4-FFF2-40B4-BE49-F238E27FC236}">
                <a16:creationId xmlns:a16="http://schemas.microsoft.com/office/drawing/2014/main" id="{8F033138-0881-65BB-28A5-DD6396B7B9B3}"/>
              </a:ext>
            </a:extLst>
          </p:cNvPr>
          <p:cNvPicPr>
            <a:picLocks noChangeAspect="1"/>
          </p:cNvPicPr>
          <p:nvPr/>
        </p:nvPicPr>
        <p:blipFill>
          <a:blip r:embed="rId3"/>
          <a:stretch>
            <a:fillRect/>
          </a:stretch>
        </p:blipFill>
        <p:spPr>
          <a:xfrm>
            <a:off x="1553075" y="1658470"/>
            <a:ext cx="3359645" cy="4796118"/>
          </a:xfrm>
          <a:prstGeom prst="rect">
            <a:avLst/>
          </a:prstGeom>
        </p:spPr>
      </p:pic>
    </p:spTree>
    <p:extLst>
      <p:ext uri="{BB962C8B-B14F-4D97-AF65-F5344CB8AC3E}">
        <p14:creationId xmlns:p14="http://schemas.microsoft.com/office/powerpoint/2010/main" val="228476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7E138-552C-7D18-71BE-E1283316AF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91938A-993D-CA7E-4DB5-A9119B6B5C59}"/>
              </a:ext>
            </a:extLst>
          </p:cNvPr>
          <p:cNvSpPr>
            <a:spLocks noGrp="1"/>
          </p:cNvSpPr>
          <p:nvPr>
            <p:ph type="title"/>
          </p:nvPr>
        </p:nvSpPr>
        <p:spPr>
          <a:xfrm>
            <a:off x="1672046" y="443502"/>
            <a:ext cx="9681754" cy="769115"/>
          </a:xfrm>
        </p:spPr>
        <p:txBody>
          <a:bodyPr vert="horz" lIns="91440" tIns="45720" rIns="91440" bIns="45720" rtlCol="0" anchor="ctr">
            <a:normAutofit/>
          </a:bodyPr>
          <a:lstStyle/>
          <a:p>
            <a:r>
              <a:rPr lang="en-US"/>
              <a:t>Menu Planning Guidelines</a:t>
            </a:r>
            <a:endParaRPr lang="en-AU"/>
          </a:p>
        </p:txBody>
      </p:sp>
      <p:sp>
        <p:nvSpPr>
          <p:cNvPr id="16" name="TextBox 15">
            <a:extLst>
              <a:ext uri="{FF2B5EF4-FFF2-40B4-BE49-F238E27FC236}">
                <a16:creationId xmlns:a16="http://schemas.microsoft.com/office/drawing/2014/main" id="{2FB3B582-8315-A2F9-83E5-305C88AD694B}"/>
              </a:ext>
            </a:extLst>
          </p:cNvPr>
          <p:cNvSpPr txBox="1"/>
          <p:nvPr/>
        </p:nvSpPr>
        <p:spPr>
          <a:xfrm>
            <a:off x="442913" y="1892183"/>
            <a:ext cx="7291387" cy="1117600"/>
          </a:xfrm>
          <a:prstGeom prst="rect">
            <a:avLst/>
          </a:prstGeom>
        </p:spPr>
        <p:txBody>
          <a:bodyPr vert="horz" lIns="91440" tIns="45720" rIns="91440" bIns="45720" rtlCol="0" anchor="t">
            <a:noAutofit/>
          </a:bodyPr>
          <a:lstStyle/>
          <a:p>
            <a:pPr fontAlgn="base">
              <a:spcBef>
                <a:spcPts val="1000"/>
              </a:spcBef>
            </a:pPr>
            <a:r>
              <a:rPr lang="en-US" sz="2400" kern="1200">
                <a:solidFill>
                  <a:schemeClr val="tx2"/>
                </a:solidFill>
              </a:rPr>
              <a:t>Based on </a:t>
            </a:r>
            <a:r>
              <a:rPr lang="en-US" sz="2400" b="1" kern="1200">
                <a:solidFill>
                  <a:schemeClr val="tx2"/>
                </a:solidFill>
                <a:latin typeface="+mj-lt"/>
              </a:rPr>
              <a:t>Australian </a:t>
            </a:r>
            <a:r>
              <a:rPr lang="en-US" sz="2400" kern="1200">
                <a:solidFill>
                  <a:schemeClr val="tx2"/>
                </a:solidFill>
                <a:latin typeface="+mj-lt"/>
              </a:rPr>
              <a:t>D</a:t>
            </a:r>
            <a:r>
              <a:rPr lang="en-US" sz="2400" b="1" kern="1200">
                <a:solidFill>
                  <a:schemeClr val="tx2"/>
                </a:solidFill>
                <a:latin typeface="+mj-lt"/>
              </a:rPr>
              <a:t>ietary Guidelines</a:t>
            </a:r>
          </a:p>
          <a:p>
            <a:pPr fontAlgn="base">
              <a:spcBef>
                <a:spcPts val="1000"/>
              </a:spcBef>
            </a:pPr>
            <a:r>
              <a:rPr lang="en-US" sz="2400">
                <a:solidFill>
                  <a:schemeClr val="tx2"/>
                </a:solidFill>
              </a:rPr>
              <a:t>Help you plan a m</a:t>
            </a:r>
            <a:r>
              <a:rPr lang="en-US" sz="2400" kern="1200">
                <a:solidFill>
                  <a:schemeClr val="tx2"/>
                </a:solidFill>
              </a:rPr>
              <a:t>enu that provides 1–5-year-old children with half of their daily requirements </a:t>
            </a:r>
          </a:p>
        </p:txBody>
      </p:sp>
      <p:sp>
        <p:nvSpPr>
          <p:cNvPr id="10" name="Slide Number Placeholder 4">
            <a:extLst>
              <a:ext uri="{FF2B5EF4-FFF2-40B4-BE49-F238E27FC236}">
                <a16:creationId xmlns:a16="http://schemas.microsoft.com/office/drawing/2014/main" id="{B467365F-FCBF-A8BA-A999-9E1CFD3529FC}"/>
              </a:ext>
            </a:extLst>
          </p:cNvPr>
          <p:cNvSpPr>
            <a:spLocks noGrp="1"/>
          </p:cNvSpPr>
          <p:nvPr>
            <p:ph type="sldNum" sz="quarter" idx="12"/>
          </p:nvPr>
        </p:nvSpPr>
        <p:spPr>
          <a:xfrm>
            <a:off x="9029700" y="530608"/>
            <a:ext cx="2743200" cy="365125"/>
          </a:xfrm>
        </p:spPr>
        <p:txBody>
          <a:bodyPr vert="horz" lIns="91440" tIns="45720" rIns="91440" bIns="45720" rtlCol="0" anchor="ctr">
            <a:normAutofit/>
          </a:bodyPr>
          <a:lstStyle/>
          <a:p>
            <a:pPr>
              <a:spcAft>
                <a:spcPts val="600"/>
              </a:spcAft>
            </a:pPr>
            <a:fld id="{73D28944-AF85-4DD5-A034-471572FAC305}" type="slidenum">
              <a:rPr lang="en-AU" smtClean="0"/>
              <a:pPr>
                <a:spcAft>
                  <a:spcPts val="600"/>
                </a:spcAft>
              </a:pPr>
              <a:t>7</a:t>
            </a:fld>
            <a:endParaRPr lang="en-AU"/>
          </a:p>
        </p:txBody>
      </p:sp>
      <p:pic>
        <p:nvPicPr>
          <p:cNvPr id="4" name="Picture 3" descr="A person in a kitchen&#10;&#10;AI-generated content may be incorrect.">
            <a:extLst>
              <a:ext uri="{FF2B5EF4-FFF2-40B4-BE49-F238E27FC236}">
                <a16:creationId xmlns:a16="http://schemas.microsoft.com/office/drawing/2014/main" id="{05DE965F-30EE-86FE-CD78-468F071A6119}"/>
              </a:ext>
            </a:extLst>
          </p:cNvPr>
          <p:cNvPicPr>
            <a:picLocks noChangeAspect="1"/>
          </p:cNvPicPr>
          <p:nvPr/>
        </p:nvPicPr>
        <p:blipFill>
          <a:blip r:embed="rId2"/>
          <a:srcRect t="2" r="-188" b="-5"/>
          <a:stretch>
            <a:fillRect/>
          </a:stretch>
        </p:blipFill>
        <p:spPr>
          <a:xfrm>
            <a:off x="8407400" y="1442561"/>
            <a:ext cx="3797300" cy="5395436"/>
          </a:xfrm>
          <a:prstGeom prst="rect">
            <a:avLst/>
          </a:prstGeom>
          <a:noFill/>
        </p:spPr>
      </p:pic>
      <p:sp>
        <p:nvSpPr>
          <p:cNvPr id="5" name="TextBox 4">
            <a:extLst>
              <a:ext uri="{FF2B5EF4-FFF2-40B4-BE49-F238E27FC236}">
                <a16:creationId xmlns:a16="http://schemas.microsoft.com/office/drawing/2014/main" id="{A68AA910-B655-1031-6212-A968B79F9F43}"/>
              </a:ext>
            </a:extLst>
          </p:cNvPr>
          <p:cNvSpPr txBox="1"/>
          <p:nvPr/>
        </p:nvSpPr>
        <p:spPr>
          <a:xfrm>
            <a:off x="442913" y="3549650"/>
            <a:ext cx="6643878" cy="1898650"/>
          </a:xfrm>
          <a:prstGeom prst="rect">
            <a:avLst/>
          </a:prstGeom>
        </p:spPr>
        <p:txBody>
          <a:bodyPr vert="horz" lIns="91440" tIns="45720" rIns="91440" bIns="45720" rtlCol="0" anchor="t">
            <a:noAutofit/>
          </a:bodyPr>
          <a:lstStyle/>
          <a:p>
            <a:pPr fontAlgn="base">
              <a:spcBef>
                <a:spcPts val="1000"/>
              </a:spcBef>
            </a:pPr>
            <a:r>
              <a:rPr lang="en-US" sz="2400" kern="1200" dirty="0">
                <a:solidFill>
                  <a:schemeClr val="tx2"/>
                </a:solidFill>
                <a:latin typeface="+mj-lt"/>
              </a:rPr>
              <a:t>Includes:</a:t>
            </a:r>
          </a:p>
          <a:p>
            <a:pPr marL="285750" indent="-285750" fontAlgn="base">
              <a:spcBef>
                <a:spcPts val="1000"/>
              </a:spcBef>
              <a:buBlip>
                <a:blip>
                  <a:extLst>
                    <a:ext uri="{96DAC541-7B7A-43D3-8B79-37D633B846F1}">
                      <asvg:svgBlip xmlns:asvg="http://schemas.microsoft.com/office/drawing/2016/SVG/main" r:embed="rId3"/>
                    </a:ext>
                  </a:extLst>
                </a:blip>
              </a:buBlip>
            </a:pPr>
            <a:r>
              <a:rPr lang="en-US" sz="2400" kern="1200" dirty="0">
                <a:solidFill>
                  <a:schemeClr val="tx2"/>
                </a:solidFill>
              </a:rPr>
              <a:t>Guideline outline</a:t>
            </a:r>
          </a:p>
          <a:p>
            <a:pPr marL="285750" indent="-285750" fontAlgn="base">
              <a:spcBef>
                <a:spcPts val="1000"/>
              </a:spcBef>
              <a:buBlip>
                <a:blip>
                  <a:extLst>
                    <a:ext uri="{96DAC541-7B7A-43D3-8B79-37D633B846F1}">
                      <asvg:svgBlip xmlns:asvg="http://schemas.microsoft.com/office/drawing/2016/SVG/main" r:embed="rId3"/>
                    </a:ext>
                  </a:extLst>
                </a:blip>
              </a:buBlip>
            </a:pPr>
            <a:r>
              <a:rPr lang="en-US" sz="2400" dirty="0">
                <a:solidFill>
                  <a:schemeClr val="tx2"/>
                </a:solidFill>
              </a:rPr>
              <a:t>Ingredient quantity guide</a:t>
            </a:r>
          </a:p>
          <a:p>
            <a:pPr marL="285750" indent="-285750" fontAlgn="base">
              <a:spcBef>
                <a:spcPts val="1000"/>
              </a:spcBef>
              <a:buBlip>
                <a:blip>
                  <a:extLst>
                    <a:ext uri="{96DAC541-7B7A-43D3-8B79-37D633B846F1}">
                      <asvg:svgBlip xmlns:asvg="http://schemas.microsoft.com/office/drawing/2016/SVG/main" r:embed="rId3"/>
                    </a:ext>
                  </a:extLst>
                </a:blip>
              </a:buBlip>
            </a:pPr>
            <a:r>
              <a:rPr lang="en-US" sz="2400" kern="1200" dirty="0">
                <a:solidFill>
                  <a:schemeClr val="tx2"/>
                </a:solidFill>
              </a:rPr>
              <a:t>Menu planning checklist</a:t>
            </a:r>
          </a:p>
          <a:p>
            <a:pPr marL="285750" indent="-285750" fontAlgn="base">
              <a:spcBef>
                <a:spcPts val="1000"/>
              </a:spcBef>
              <a:buBlip>
                <a:blip>
                  <a:extLst>
                    <a:ext uri="{96DAC541-7B7A-43D3-8B79-37D633B846F1}">
                      <asvg:svgBlip xmlns:asvg="http://schemas.microsoft.com/office/drawing/2016/SVG/main" r:embed="rId3"/>
                    </a:ext>
                  </a:extLst>
                </a:blip>
              </a:buBlip>
            </a:pPr>
            <a:r>
              <a:rPr lang="en-US" sz="2400" dirty="0">
                <a:solidFill>
                  <a:schemeClr val="tx2"/>
                </a:solidFill>
              </a:rPr>
              <a:t>Links to other helpful resources</a:t>
            </a:r>
            <a:endParaRPr lang="en-US" sz="2400" kern="1200" dirty="0">
              <a:solidFill>
                <a:schemeClr val="tx2"/>
              </a:solidFill>
            </a:endParaRPr>
          </a:p>
        </p:txBody>
      </p:sp>
    </p:spTree>
    <p:extLst>
      <p:ext uri="{BB962C8B-B14F-4D97-AF65-F5344CB8AC3E}">
        <p14:creationId xmlns:p14="http://schemas.microsoft.com/office/powerpoint/2010/main" val="157140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3365D-B03C-AFEC-2205-94ABA21D6B52}"/>
            </a:ext>
          </a:extLst>
        </p:cNvPr>
        <p:cNvGrpSpPr/>
        <p:nvPr/>
      </p:nvGrpSpPr>
      <p:grpSpPr>
        <a:xfrm>
          <a:off x="0" y="0"/>
          <a:ext cx="0" cy="0"/>
          <a:chOff x="0" y="0"/>
          <a:chExt cx="0" cy="0"/>
        </a:xfrm>
      </p:grpSpPr>
      <p:pic>
        <p:nvPicPr>
          <p:cNvPr id="2" name="Picture 1" descr="A diagram of food items&#10;&#10;AI-generated content may be incorrect.">
            <a:extLst>
              <a:ext uri="{FF2B5EF4-FFF2-40B4-BE49-F238E27FC236}">
                <a16:creationId xmlns:a16="http://schemas.microsoft.com/office/drawing/2014/main" id="{C369F0DB-EC00-9468-E374-F49E9B170017}"/>
              </a:ext>
            </a:extLst>
          </p:cNvPr>
          <p:cNvPicPr>
            <a:picLocks noChangeAspect="1"/>
          </p:cNvPicPr>
          <p:nvPr/>
        </p:nvPicPr>
        <p:blipFill>
          <a:blip r:embed="rId3"/>
          <a:srcRect t="26543"/>
          <a:stretch>
            <a:fillRect/>
          </a:stretch>
        </p:blipFill>
        <p:spPr>
          <a:xfrm>
            <a:off x="0" y="1820333"/>
            <a:ext cx="12192000" cy="5037668"/>
          </a:xfrm>
          <a:prstGeom prst="rect">
            <a:avLst/>
          </a:prstGeom>
        </p:spPr>
      </p:pic>
      <p:sp>
        <p:nvSpPr>
          <p:cNvPr id="3" name="Title 2">
            <a:extLst>
              <a:ext uri="{FF2B5EF4-FFF2-40B4-BE49-F238E27FC236}">
                <a16:creationId xmlns:a16="http://schemas.microsoft.com/office/drawing/2014/main" id="{8E11DE55-8AF8-DF99-AD03-9AA22433764D}"/>
              </a:ext>
            </a:extLst>
          </p:cNvPr>
          <p:cNvSpPr>
            <a:spLocks noGrp="1"/>
          </p:cNvSpPr>
          <p:nvPr>
            <p:ph type="title"/>
          </p:nvPr>
        </p:nvSpPr>
        <p:spPr>
          <a:xfrm>
            <a:off x="1672046" y="443502"/>
            <a:ext cx="9681754" cy="769115"/>
          </a:xfrm>
        </p:spPr>
        <p:txBody>
          <a:bodyPr vert="horz" lIns="91440" tIns="45720" rIns="91440" bIns="45720" rtlCol="0" anchor="ctr">
            <a:normAutofit/>
          </a:bodyPr>
          <a:lstStyle/>
          <a:p>
            <a:r>
              <a:rPr lang="en-US"/>
              <a:t>The five food groups</a:t>
            </a:r>
            <a:endParaRPr lang="en-AU"/>
          </a:p>
        </p:txBody>
      </p:sp>
      <p:sp>
        <p:nvSpPr>
          <p:cNvPr id="10" name="Slide Number Placeholder 4">
            <a:extLst>
              <a:ext uri="{FF2B5EF4-FFF2-40B4-BE49-F238E27FC236}">
                <a16:creationId xmlns:a16="http://schemas.microsoft.com/office/drawing/2014/main" id="{8BE5AAB2-F0A7-B6BB-14C8-C5A3FFFF1B1A}"/>
              </a:ext>
            </a:extLst>
          </p:cNvPr>
          <p:cNvSpPr>
            <a:spLocks noGrp="1"/>
          </p:cNvSpPr>
          <p:nvPr>
            <p:ph type="sldNum" sz="quarter" idx="12"/>
          </p:nvPr>
        </p:nvSpPr>
        <p:spPr>
          <a:xfrm>
            <a:off x="9029700" y="530608"/>
            <a:ext cx="2743200" cy="365125"/>
          </a:xfrm>
        </p:spPr>
        <p:txBody>
          <a:bodyPr vert="horz" lIns="91440" tIns="45720" rIns="91440" bIns="45720" rtlCol="0" anchor="ctr">
            <a:normAutofit/>
          </a:bodyPr>
          <a:lstStyle/>
          <a:p>
            <a:pPr>
              <a:spcAft>
                <a:spcPts val="600"/>
              </a:spcAft>
            </a:pPr>
            <a:fld id="{73D28944-AF85-4DD5-A034-471572FAC305}" type="slidenum">
              <a:rPr lang="en-AU" smtClean="0"/>
              <a:pPr>
                <a:spcAft>
                  <a:spcPts val="600"/>
                </a:spcAft>
              </a:pPr>
              <a:t>8</a:t>
            </a:fld>
            <a:endParaRPr lang="en-AU"/>
          </a:p>
        </p:txBody>
      </p:sp>
    </p:spTree>
    <p:extLst>
      <p:ext uri="{BB962C8B-B14F-4D97-AF65-F5344CB8AC3E}">
        <p14:creationId xmlns:p14="http://schemas.microsoft.com/office/powerpoint/2010/main" val="407814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18485-D052-1692-4F80-78A0A498DC6E}"/>
              </a:ext>
            </a:extLst>
          </p:cNvPr>
          <p:cNvPicPr>
            <a:picLocks noChangeAspect="1"/>
          </p:cNvPicPr>
          <p:nvPr/>
        </p:nvPicPr>
        <p:blipFill>
          <a:blip r:embed="rId2" cstate="screen">
            <a:extLst>
              <a:ext uri="{28A0092B-C50C-407E-A947-70E740481C1C}">
                <a14:useLocalDpi xmlns:a14="http://schemas.microsoft.com/office/drawing/2010/main" val="0"/>
              </a:ext>
            </a:extLst>
          </a:blip>
          <a:srcRect t="40013" b="-1"/>
          <a:stretch>
            <a:fillRect/>
          </a:stretch>
        </p:blipFill>
        <p:spPr>
          <a:xfrm>
            <a:off x="0" y="2744048"/>
            <a:ext cx="12192000" cy="4113952"/>
          </a:xfrm>
          <a:prstGeom prst="rect">
            <a:avLst/>
          </a:prstGeom>
        </p:spPr>
      </p:pic>
      <p:sp>
        <p:nvSpPr>
          <p:cNvPr id="3" name="Title 2">
            <a:extLst>
              <a:ext uri="{FF2B5EF4-FFF2-40B4-BE49-F238E27FC236}">
                <a16:creationId xmlns:a16="http://schemas.microsoft.com/office/drawing/2014/main" id="{CD3AB759-083D-E322-6404-746DCBA03D8B}"/>
              </a:ext>
            </a:extLst>
          </p:cNvPr>
          <p:cNvSpPr>
            <a:spLocks noGrp="1"/>
          </p:cNvSpPr>
          <p:nvPr>
            <p:ph type="title"/>
          </p:nvPr>
        </p:nvSpPr>
        <p:spPr>
          <a:xfrm>
            <a:off x="1672046" y="443502"/>
            <a:ext cx="9681754" cy="769115"/>
          </a:xfrm>
        </p:spPr>
        <p:txBody>
          <a:bodyPr anchor="ctr">
            <a:normAutofit/>
          </a:bodyPr>
          <a:lstStyle/>
          <a:p>
            <a:r>
              <a:rPr lang="en-US" dirty="0"/>
              <a:t>Foods not to include on the menu</a:t>
            </a:r>
          </a:p>
        </p:txBody>
      </p:sp>
      <p:sp>
        <p:nvSpPr>
          <p:cNvPr id="2057" name="Content Placeholder 3">
            <a:extLst>
              <a:ext uri="{FF2B5EF4-FFF2-40B4-BE49-F238E27FC236}">
                <a16:creationId xmlns:a16="http://schemas.microsoft.com/office/drawing/2014/main" id="{1951034D-B2AC-1B6E-0A77-BC0C1B0501F0}"/>
              </a:ext>
            </a:extLst>
          </p:cNvPr>
          <p:cNvSpPr>
            <a:spLocks noGrp="1"/>
          </p:cNvSpPr>
          <p:nvPr>
            <p:ph idx="1"/>
          </p:nvPr>
        </p:nvSpPr>
        <p:spPr>
          <a:xfrm>
            <a:off x="1023511" y="1853817"/>
            <a:ext cx="10144977" cy="769115"/>
          </a:xfrm>
        </p:spPr>
        <p:txBody>
          <a:bodyPr vert="horz" lIns="91440" tIns="45720" rIns="91440" bIns="45720" rtlCol="0" anchor="t">
            <a:normAutofit/>
          </a:bodyPr>
          <a:lstStyle/>
          <a:p>
            <a:pPr algn="ctr" fontAlgn="base"/>
            <a:r>
              <a:rPr lang="en-AU" dirty="0">
                <a:latin typeface="+mn-lt"/>
              </a:rPr>
              <a:t>Foods that are </a:t>
            </a:r>
            <a:r>
              <a:rPr lang="en-AU" b="1" dirty="0">
                <a:latin typeface="+mn-lt"/>
              </a:rPr>
              <a:t>high in added sugars, saturated fats and salt</a:t>
            </a:r>
          </a:p>
        </p:txBody>
      </p:sp>
      <p:sp>
        <p:nvSpPr>
          <p:cNvPr id="10" name="Slide Number Placeholder 4">
            <a:extLst>
              <a:ext uri="{FF2B5EF4-FFF2-40B4-BE49-F238E27FC236}">
                <a16:creationId xmlns:a16="http://schemas.microsoft.com/office/drawing/2014/main" id="{86B598C8-FEE9-BC8D-0B6B-D9A028569311}"/>
              </a:ext>
            </a:extLst>
          </p:cNvPr>
          <p:cNvSpPr>
            <a:spLocks noGrp="1"/>
          </p:cNvSpPr>
          <p:nvPr>
            <p:ph type="sldNum" sz="quarter" idx="12"/>
          </p:nvPr>
        </p:nvSpPr>
        <p:spPr>
          <a:xfrm>
            <a:off x="9029700" y="530608"/>
            <a:ext cx="2743200" cy="365125"/>
          </a:xfrm>
        </p:spPr>
        <p:txBody>
          <a:bodyPr anchor="ctr">
            <a:normAutofit/>
          </a:bodyPr>
          <a:lstStyle/>
          <a:p>
            <a:pPr>
              <a:spcAft>
                <a:spcPts val="600"/>
              </a:spcAft>
            </a:pPr>
            <a:fld id="{73D28944-AF85-4DD5-A034-471572FAC305}" type="slidenum">
              <a:rPr lang="en-AU" smtClean="0"/>
              <a:pPr>
                <a:spcAft>
                  <a:spcPts val="600"/>
                </a:spcAft>
              </a:pPr>
              <a:t>9</a:t>
            </a:fld>
            <a:endParaRPr lang="en-AU"/>
          </a:p>
        </p:txBody>
      </p:sp>
    </p:spTree>
    <p:extLst>
      <p:ext uri="{BB962C8B-B14F-4D97-AF65-F5344CB8AC3E}">
        <p14:creationId xmlns:p14="http://schemas.microsoft.com/office/powerpoint/2010/main" val="595897218"/>
      </p:ext>
    </p:extLst>
  </p:cSld>
  <p:clrMapOvr>
    <a:masterClrMapping/>
  </p:clrMapOvr>
</p:sld>
</file>

<file path=ppt/theme/theme1.xml><?xml version="1.0" encoding="utf-8"?>
<a:theme xmlns:a="http://schemas.openxmlformats.org/drawingml/2006/main" name="Office Theme">
  <a:themeElements>
    <a:clrScheme name="HEAS">
      <a:dk1>
        <a:sysClr val="windowText" lastClr="000000"/>
      </a:dk1>
      <a:lt1>
        <a:sysClr val="window" lastClr="FFFFFF"/>
      </a:lt1>
      <a:dk2>
        <a:srgbClr val="184A4B"/>
      </a:dk2>
      <a:lt2>
        <a:srgbClr val="A7FF78"/>
      </a:lt2>
      <a:accent1>
        <a:srgbClr val="3AF2AC"/>
      </a:accent1>
      <a:accent2>
        <a:srgbClr val="69C4FF"/>
      </a:accent2>
      <a:accent3>
        <a:srgbClr val="EEBEE8"/>
      </a:accent3>
      <a:accent4>
        <a:srgbClr val="FFE04D"/>
      </a:accent4>
      <a:accent5>
        <a:srgbClr val="008041"/>
      </a:accent5>
      <a:accent6>
        <a:srgbClr val="AB6310"/>
      </a:accent6>
      <a:hlink>
        <a:srgbClr val="007ACC"/>
      </a:hlink>
      <a:folHlink>
        <a:srgbClr val="DC0A0B"/>
      </a:folHlink>
    </a:clrScheme>
    <a:fontScheme name="HEAS">
      <a:majorFont>
        <a:latin typeface="Lexend SemiBold"/>
        <a:ea typeface=""/>
        <a:cs typeface=""/>
      </a:majorFont>
      <a:minorFont>
        <a:latin typeface="Lexen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S-PowerPointTemplate.potx" id="{F28835C4-D33E-48AB-A70B-8D7681E41160}" vid="{F104B5B6-DACA-4AAC-BF6E-5892D1AD4E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B53822963014EB5C4739ACA199367" ma:contentTypeVersion="19" ma:contentTypeDescription="Create a new document." ma:contentTypeScope="" ma:versionID="21859af63cacec000fe062fe50b3da1c">
  <xsd:schema xmlns:xsd="http://www.w3.org/2001/XMLSchema" xmlns:xs="http://www.w3.org/2001/XMLSchema" xmlns:p="http://schemas.microsoft.com/office/2006/metadata/properties" xmlns:ns2="8a5cf54b-bb81-4b96-ba32-c07ac331266a" xmlns:ns3="d5b9f687-5ffb-47b1-a016-9baa4bfcc4be" targetNamespace="http://schemas.microsoft.com/office/2006/metadata/properties" ma:root="true" ma:fieldsID="e8ee80492c76a31ea2aba4aeef864a6a" ns2:_="" ns3:_="">
    <xsd:import namespace="8a5cf54b-bb81-4b96-ba32-c07ac331266a"/>
    <xsd:import namespace="d5b9f687-5ffb-47b1-a016-9baa4bfcc4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3:_dlc_DocId" minOccurs="0"/>
                <xsd:element ref="ns3:_dlc_DocIdUrl" minOccurs="0"/>
                <xsd:element ref="ns3:_dlc_DocIdPersistId"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cf54b-bb81-4b96-ba32-c07ac331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f58e2a6-dd61-4041-944e-bcf8d833b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b9f687-5ffb-47b1-a016-9baa4bfcc4b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053061d1-fcff-4e10-8fe2-d4d984da95ca}" ma:internalName="TaxCatchAll" ma:showField="CatchAllData" ma:web="d5b9f687-5ffb-47b1-a016-9baa4bfcc4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5cf54b-bb81-4b96-ba32-c07ac331266a">
      <Terms xmlns="http://schemas.microsoft.com/office/infopath/2007/PartnerControls"/>
    </lcf76f155ced4ddcb4097134ff3c332f>
    <TaxCatchAll xmlns="d5b9f687-5ffb-47b1-a016-9baa4bfcc4be" xsi:nil="true"/>
    <_dlc_DocId xmlns="d5b9f687-5ffb-47b1-a016-9baa4bfcc4be">R44MT-930684541-258709</_dlc_DocId>
    <_dlc_DocIdUrl xmlns="d5b9f687-5ffb-47b1-a016-9baa4bfcc4be">
      <Url>https://nutritionaus.sharepoint.com/sites/NutritionAustralia/_layouts/15/DocIdRedir.aspx?ID=R44MT-930684541-258709</Url>
      <Description>R44MT-930684541-258709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74CFCD-CCA0-4DCB-BD23-B7F00D03E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cf54b-bb81-4b96-ba32-c07ac331266a"/>
    <ds:schemaRef ds:uri="d5b9f687-5ffb-47b1-a016-9baa4bfcc4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502C3-374C-48A8-BE74-9A45C57BD78D}">
  <ds:schemaRefs>
    <ds:schemaRef ds:uri="http://schemas.microsoft.com/sharepoint/v3/contenttype/forms"/>
  </ds:schemaRefs>
</ds:datastoreItem>
</file>

<file path=customXml/itemProps3.xml><?xml version="1.0" encoding="utf-8"?>
<ds:datastoreItem xmlns:ds="http://schemas.openxmlformats.org/officeDocument/2006/customXml" ds:itemID="{5CF1C552-7255-4090-947E-7BF3348C0774}">
  <ds:schemaRefs>
    <ds:schemaRef ds:uri="http://purl.org/dc/terms/"/>
    <ds:schemaRef ds:uri="http://purl.org/dc/elements/1.1/"/>
    <ds:schemaRef ds:uri="d5b9f687-5ffb-47b1-a016-9baa4bfcc4be"/>
    <ds:schemaRef ds:uri="http://schemas.microsoft.com/office/infopath/2007/PartnerControls"/>
    <ds:schemaRef ds:uri="http://schemas.microsoft.com/office/2006/documentManagement/types"/>
    <ds:schemaRef ds:uri="8a5cf54b-bb81-4b96-ba32-c07ac331266a"/>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7C36FA31-2C6D-40B0-81AA-496C55D05624}">
  <ds:schemaRefs>
    <ds:schemaRef ds:uri="http://schemas.microsoft.com/sharepoint/events"/>
  </ds:schemaRefs>
</ds:datastoreItem>
</file>

<file path=docMetadata/LabelInfo.xml><?xml version="1.0" encoding="utf-8"?>
<clbl:labelList xmlns:clbl="http://schemas.microsoft.com/office/2020/mipLabelMetadata">
  <clbl:label id="{a964b104-f832-46ea-afdc-86f67971d6d3}" enabled="0" method="" siteId="{a964b104-f832-46ea-afdc-86f67971d6d3}" removed="1"/>
</clbl:labelList>
</file>

<file path=docProps/app.xml><?xml version="1.0" encoding="utf-8"?>
<Properties xmlns="http://schemas.openxmlformats.org/officeDocument/2006/extended-properties" xmlns:vt="http://schemas.openxmlformats.org/officeDocument/2006/docPropsVTypes">
  <Template>HEAS-PowerPointTemplate (4)</Template>
  <TotalTime>82</TotalTime>
  <Words>504</Words>
  <Application>Microsoft Office PowerPoint</Application>
  <PresentationFormat>Widescreen</PresentationFormat>
  <Paragraphs>76</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Calibri</vt:lpstr>
      <vt:lpstr>Lexend Light</vt:lpstr>
      <vt:lpstr>Lexend SemiBold</vt:lpstr>
      <vt:lpstr>Symbol</vt:lpstr>
      <vt:lpstr>Times New Roman</vt:lpstr>
      <vt:lpstr>Wingdings</vt:lpstr>
      <vt:lpstr>Office Theme</vt:lpstr>
      <vt:lpstr>Read this first</vt:lpstr>
      <vt:lpstr>Nutrition in Early Childhood</vt:lpstr>
      <vt:lpstr>Learning Outcomes</vt:lpstr>
      <vt:lpstr>Importance of nutrition</vt:lpstr>
      <vt:lpstr>Nutrition in childcare</vt:lpstr>
      <vt:lpstr>Australian Guide to Healthy Eating</vt:lpstr>
      <vt:lpstr>Menu Planning Guidelines</vt:lpstr>
      <vt:lpstr>The five food groups</vt:lpstr>
      <vt:lpstr>Foods not to include on the menu</vt:lpstr>
      <vt:lpstr>Five food groups video</vt:lpstr>
      <vt:lpstr>Discussion: Main dish and snack ideas</vt:lpstr>
      <vt:lpstr>Discussion - Eat the rainbow</vt:lpstr>
      <vt:lpstr>Discussion: Seasonal menus</vt:lpstr>
      <vt:lpstr>HEAS supports available</vt:lpstr>
      <vt:lpstr>Thank you!  This presentation was prepared by the Healthy Eating Advisory Service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Cooks Connect Mini PD 4 Presentation</dc:title>
  <dc:creator>Steph Hislop</dc:creator>
  <cp:lastModifiedBy>Sally Barton</cp:lastModifiedBy>
  <cp:revision>344</cp:revision>
  <dcterms:created xsi:type="dcterms:W3CDTF">2023-08-06T23:11:30Z</dcterms:created>
  <dcterms:modified xsi:type="dcterms:W3CDTF">2026-06-11T06:04:04Z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0x010100589B53822963014EB5C4739ACA199367</vt:lpwstr>
  </property>
  <property fmtid="{D5CDD505-2E9C-101B-9397-08002B2CF9AE}" pid="3" name="MediaServiceImageTags">
    <vt:lpwstr/>
  </property>
  <property fmtid="{D5CDD505-2E9C-101B-9397-08002B2CF9AE}" pid="4" name="_dlc_DocIdItemGuid">
    <vt:lpwstr>3987bc5e-4aa5-46f9-8929-378738cec5ea</vt:lpwstr>
  </property>
</Properties>
</file>